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331" r:id="rId6"/>
    <p:sldId id="332" r:id="rId7"/>
    <p:sldId id="329" r:id="rId8"/>
    <p:sldId id="260" r:id="rId9"/>
    <p:sldId id="261" r:id="rId10"/>
    <p:sldId id="262" r:id="rId11"/>
    <p:sldId id="328" r:id="rId12"/>
    <p:sldId id="263" r:id="rId13"/>
    <p:sldId id="270" r:id="rId14"/>
    <p:sldId id="271" r:id="rId15"/>
    <p:sldId id="272" r:id="rId16"/>
    <p:sldId id="264" r:id="rId17"/>
    <p:sldId id="273" r:id="rId18"/>
    <p:sldId id="265" r:id="rId19"/>
    <p:sldId id="274" r:id="rId20"/>
    <p:sldId id="275" r:id="rId21"/>
    <p:sldId id="266" r:id="rId22"/>
    <p:sldId id="267" r:id="rId23"/>
    <p:sldId id="268" r:id="rId24"/>
    <p:sldId id="269" r:id="rId25"/>
    <p:sldId id="276" r:id="rId26"/>
    <p:sldId id="277" r:id="rId27"/>
    <p:sldId id="278" r:id="rId28"/>
    <p:sldId id="333" r:id="rId29"/>
    <p:sldId id="279" r:id="rId30"/>
    <p:sldId id="280" r:id="rId31"/>
    <p:sldId id="281" r:id="rId32"/>
    <p:sldId id="335" r:id="rId33"/>
    <p:sldId id="336" r:id="rId34"/>
    <p:sldId id="282" r:id="rId35"/>
    <p:sldId id="340" r:id="rId36"/>
    <p:sldId id="337" r:id="rId37"/>
    <p:sldId id="341" r:id="rId38"/>
    <p:sldId id="284" r:id="rId39"/>
    <p:sldId id="322" r:id="rId40"/>
    <p:sldId id="285" r:id="rId41"/>
    <p:sldId id="286" r:id="rId42"/>
    <p:sldId id="348" r:id="rId43"/>
    <p:sldId id="349" r:id="rId44"/>
    <p:sldId id="350" r:id="rId45"/>
    <p:sldId id="347" r:id="rId46"/>
    <p:sldId id="287" r:id="rId47"/>
    <p:sldId id="323" r:id="rId48"/>
    <p:sldId id="288" r:id="rId49"/>
    <p:sldId id="342" r:id="rId50"/>
    <p:sldId id="289" r:id="rId51"/>
    <p:sldId id="290" r:id="rId52"/>
    <p:sldId id="291" r:id="rId53"/>
    <p:sldId id="343" r:id="rId54"/>
    <p:sldId id="344" r:id="rId55"/>
    <p:sldId id="345" r:id="rId56"/>
    <p:sldId id="292" r:id="rId57"/>
    <p:sldId id="346" r:id="rId58"/>
    <p:sldId id="321" r:id="rId59"/>
    <p:sldId id="298" r:id="rId60"/>
    <p:sldId id="299" r:id="rId61"/>
    <p:sldId id="300" r:id="rId62"/>
    <p:sldId id="293" r:id="rId63"/>
    <p:sldId id="294" r:id="rId64"/>
    <p:sldId id="295" r:id="rId65"/>
    <p:sldId id="296" r:id="rId66"/>
    <p:sldId id="338" r:id="rId67"/>
    <p:sldId id="301" r:id="rId68"/>
    <p:sldId id="302" r:id="rId69"/>
    <p:sldId id="326" r:id="rId70"/>
    <p:sldId id="327" r:id="rId71"/>
    <p:sldId id="304" r:id="rId72"/>
    <p:sldId id="305" r:id="rId73"/>
    <p:sldId id="306" r:id="rId74"/>
    <p:sldId id="339" r:id="rId75"/>
    <p:sldId id="308" r:id="rId76"/>
    <p:sldId id="310" r:id="rId77"/>
    <p:sldId id="313" r:id="rId78"/>
    <p:sldId id="314" r:id="rId79"/>
    <p:sldId id="315" r:id="rId80"/>
    <p:sldId id="316" r:id="rId81"/>
    <p:sldId id="317" r:id="rId82"/>
    <p:sldId id="324" r:id="rId83"/>
    <p:sldId id="325" r:id="rId84"/>
    <p:sldId id="318" r:id="rId85"/>
    <p:sldId id="319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464" autoAdjust="0"/>
  </p:normalViewPr>
  <p:slideViewPr>
    <p:cSldViewPr>
      <p:cViewPr varScale="1">
        <p:scale>
          <a:sx n="73" d="100"/>
          <a:sy n="73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25352388929366138"/>
                  <c:y val="-0.17163350743516695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трудоспособное население</a:t>
                    </a:r>
                    <a:r>
                      <a:rPr lang="ru-RU" dirty="0"/>
                      <a:t> ; 60%</a:t>
                    </a:r>
                  </a:p>
                </c:rich>
              </c:tx>
              <c:dLblPos val="bestFit"/>
              <c:showVal val="1"/>
              <c:showCatName val="1"/>
            </c:dLbl>
            <c:dLblPos val="ctr"/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 </c:v>
                </c:pt>
                <c:pt idx="1">
                  <c:v>дети </c:v>
                </c:pt>
                <c:pt idx="2">
                  <c:v>пенсионеры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0.60000000000000064</c:v>
                </c:pt>
                <c:pt idx="1">
                  <c:v>0.23</c:v>
                </c:pt>
                <c:pt idx="2">
                  <c:v>0.17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2014г.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Родилось</c:v>
                </c:pt>
                <c:pt idx="1">
                  <c:v>Умерло</c:v>
                </c:pt>
                <c:pt idx="2">
                  <c:v>Прибыло</c:v>
                </c:pt>
                <c:pt idx="3">
                  <c:v>Выбыло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30</c:v>
                </c:pt>
                <c:pt idx="2">
                  <c:v>88</c:v>
                </c:pt>
                <c:pt idx="3">
                  <c:v>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г.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Родилось</c:v>
                </c:pt>
                <c:pt idx="1">
                  <c:v>Умерло</c:v>
                </c:pt>
                <c:pt idx="2">
                  <c:v>Прибыло</c:v>
                </c:pt>
                <c:pt idx="3">
                  <c:v>Выбыло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30</c:v>
                </c:pt>
                <c:pt idx="2">
                  <c:v>99</c:v>
                </c:pt>
                <c:pt idx="3">
                  <c:v>70</c:v>
                </c:pt>
              </c:numCache>
            </c:numRef>
          </c:val>
        </c:ser>
        <c:shape val="cylinder"/>
        <c:axId val="97129600"/>
        <c:axId val="97131136"/>
        <c:axId val="96994624"/>
      </c:bar3DChart>
      <c:catAx>
        <c:axId val="97129600"/>
        <c:scaling>
          <c:orientation val="minMax"/>
        </c:scaling>
        <c:axPos val="b"/>
        <c:tickLblPos val="nextTo"/>
        <c:crossAx val="97131136"/>
        <c:crosses val="autoZero"/>
        <c:auto val="1"/>
        <c:lblAlgn val="ctr"/>
        <c:lblOffset val="100"/>
      </c:catAx>
      <c:valAx>
        <c:axId val="97131136"/>
        <c:scaling>
          <c:orientation val="minMax"/>
        </c:scaling>
        <c:axPos val="l"/>
        <c:majorGridlines/>
        <c:numFmt formatCode="General" sourceLinked="1"/>
        <c:tickLblPos val="nextTo"/>
        <c:crossAx val="97129600"/>
        <c:crosses val="autoZero"/>
        <c:crossBetween val="between"/>
      </c:valAx>
      <c:serAx>
        <c:axId val="96994624"/>
        <c:scaling>
          <c:orientation val="minMax"/>
        </c:scaling>
        <c:axPos val="b"/>
        <c:tickLblPos val="nextTo"/>
        <c:crossAx val="97131136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62850-ADD5-43EB-960A-A6E7D4AD37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C96A97-4A44-48F4-8C2F-B74247D71D8E}">
      <dgm:prSet phldrT="[Текст]"/>
      <dgm:spPr/>
      <dgm:t>
        <a:bodyPr/>
        <a:lstStyle/>
        <a:p>
          <a:r>
            <a:rPr lang="ru-RU" dirty="0" smtClean="0"/>
            <a:t>Глава Администрации</a:t>
          </a:r>
          <a:endParaRPr lang="ru-RU" dirty="0"/>
        </a:p>
      </dgm:t>
    </dgm:pt>
    <dgm:pt modelId="{C536B49B-AE01-4CB1-AD76-F596CD3E69F7}" type="parTrans" cxnId="{B324678D-4634-4B9D-8753-392524DB2012}">
      <dgm:prSet/>
      <dgm:spPr/>
      <dgm:t>
        <a:bodyPr/>
        <a:lstStyle/>
        <a:p>
          <a:endParaRPr lang="ru-RU"/>
        </a:p>
      </dgm:t>
    </dgm:pt>
    <dgm:pt modelId="{D309EF68-D574-4C42-815A-E339F9354955}" type="sibTrans" cxnId="{B324678D-4634-4B9D-8753-392524DB2012}">
      <dgm:prSet/>
      <dgm:spPr/>
      <dgm:t>
        <a:bodyPr/>
        <a:lstStyle/>
        <a:p>
          <a:endParaRPr lang="ru-RU"/>
        </a:p>
      </dgm:t>
    </dgm:pt>
    <dgm:pt modelId="{5B67A9BE-116B-4739-AFA9-52A956EFD609}">
      <dgm:prSet phldrT="[Текст]"/>
      <dgm:spPr/>
      <dgm:t>
        <a:bodyPr/>
        <a:lstStyle/>
        <a:p>
          <a:r>
            <a:rPr lang="ru-RU" dirty="0" smtClean="0"/>
            <a:t>Заместитель главы Администрации </a:t>
          </a:r>
          <a:endParaRPr lang="ru-RU" dirty="0"/>
        </a:p>
      </dgm:t>
    </dgm:pt>
    <dgm:pt modelId="{40B9060F-07A0-43CA-96CD-4CC5158BB514}" type="parTrans" cxnId="{2E87D704-F11C-4E57-9D33-FC1BCFD48D6A}">
      <dgm:prSet/>
      <dgm:spPr/>
      <dgm:t>
        <a:bodyPr/>
        <a:lstStyle/>
        <a:p>
          <a:endParaRPr lang="ru-RU"/>
        </a:p>
      </dgm:t>
    </dgm:pt>
    <dgm:pt modelId="{6DC4B09A-762C-4A7A-8F2B-01DCDA45ECC8}" type="sibTrans" cxnId="{2E87D704-F11C-4E57-9D33-FC1BCFD48D6A}">
      <dgm:prSet/>
      <dgm:spPr/>
      <dgm:t>
        <a:bodyPr/>
        <a:lstStyle/>
        <a:p>
          <a:endParaRPr lang="ru-RU"/>
        </a:p>
      </dgm:t>
    </dgm:pt>
    <dgm:pt modelId="{3F1734C9-901F-442F-9BB0-C5A7D017149E}">
      <dgm:prSet phldrT="[Текст]"/>
      <dgm:spPr/>
      <dgm:t>
        <a:bodyPr/>
        <a:lstStyle/>
        <a:p>
          <a:r>
            <a:rPr lang="ru-RU" dirty="0" smtClean="0"/>
            <a:t>Инспектор первичного воинского учета</a:t>
          </a:r>
          <a:endParaRPr lang="ru-RU" dirty="0"/>
        </a:p>
      </dgm:t>
    </dgm:pt>
    <dgm:pt modelId="{D2695D75-8AD2-4465-B39C-AE0458DB9B6B}" type="parTrans" cxnId="{07239012-921F-48B3-9EAD-45D8161EAD47}">
      <dgm:prSet/>
      <dgm:spPr/>
      <dgm:t>
        <a:bodyPr/>
        <a:lstStyle/>
        <a:p>
          <a:endParaRPr lang="ru-RU"/>
        </a:p>
      </dgm:t>
    </dgm:pt>
    <dgm:pt modelId="{243CB9C5-25A5-4827-A973-F7FAC6314C25}" type="sibTrans" cxnId="{07239012-921F-48B3-9EAD-45D8161EAD47}">
      <dgm:prSet/>
      <dgm:spPr/>
      <dgm:t>
        <a:bodyPr/>
        <a:lstStyle/>
        <a:p>
          <a:endParaRPr lang="ru-RU"/>
        </a:p>
      </dgm:t>
    </dgm:pt>
    <dgm:pt modelId="{39EC0488-04B7-495F-8E17-6E88215218DF}" type="pres">
      <dgm:prSet presAssocID="{49E62850-ADD5-43EB-960A-A6E7D4AD37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027139-7293-43CD-BB27-5FB30EBEAB87}" type="pres">
      <dgm:prSet presAssocID="{58C96A97-4A44-48F4-8C2F-B74247D71D8E}" presName="parentLin" presStyleCnt="0"/>
      <dgm:spPr/>
    </dgm:pt>
    <dgm:pt modelId="{B5FF874B-5D4C-4075-9DDB-FAA299D48340}" type="pres">
      <dgm:prSet presAssocID="{58C96A97-4A44-48F4-8C2F-B74247D71D8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AB03430-CB59-4963-AD5D-68188080C6C5}" type="pres">
      <dgm:prSet presAssocID="{58C96A97-4A44-48F4-8C2F-B74247D71D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46E32-0255-4D99-B8DF-9FE873165752}" type="pres">
      <dgm:prSet presAssocID="{58C96A97-4A44-48F4-8C2F-B74247D71D8E}" presName="negativeSpace" presStyleCnt="0"/>
      <dgm:spPr/>
    </dgm:pt>
    <dgm:pt modelId="{4A6BD12D-2D18-4980-BAED-1ACE120D3968}" type="pres">
      <dgm:prSet presAssocID="{58C96A97-4A44-48F4-8C2F-B74247D71D8E}" presName="childText" presStyleLbl="conFgAcc1" presStyleIdx="0" presStyleCnt="3">
        <dgm:presLayoutVars>
          <dgm:bulletEnabled val="1"/>
        </dgm:presLayoutVars>
      </dgm:prSet>
      <dgm:spPr/>
    </dgm:pt>
    <dgm:pt modelId="{FBF65E3F-C670-4B2B-AD45-B88E407E7611}" type="pres">
      <dgm:prSet presAssocID="{D309EF68-D574-4C42-815A-E339F9354955}" presName="spaceBetweenRectangles" presStyleCnt="0"/>
      <dgm:spPr/>
    </dgm:pt>
    <dgm:pt modelId="{29DBDCEB-4DDC-431A-844C-AE62B26ABD80}" type="pres">
      <dgm:prSet presAssocID="{5B67A9BE-116B-4739-AFA9-52A956EFD609}" presName="parentLin" presStyleCnt="0"/>
      <dgm:spPr/>
    </dgm:pt>
    <dgm:pt modelId="{32BC5391-C748-448F-8D35-42857B76A8BD}" type="pres">
      <dgm:prSet presAssocID="{5B67A9BE-116B-4739-AFA9-52A956EFD60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8ED5EA4-801E-4686-95AD-C50A4EAB9F89}" type="pres">
      <dgm:prSet presAssocID="{5B67A9BE-116B-4739-AFA9-52A956EFD60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135F2-46E0-408E-884C-50920A63FB4A}" type="pres">
      <dgm:prSet presAssocID="{5B67A9BE-116B-4739-AFA9-52A956EFD609}" presName="negativeSpace" presStyleCnt="0"/>
      <dgm:spPr/>
    </dgm:pt>
    <dgm:pt modelId="{3CF6EDA3-0CB1-42ED-A7D5-40F7BBA575E2}" type="pres">
      <dgm:prSet presAssocID="{5B67A9BE-116B-4739-AFA9-52A956EFD609}" presName="childText" presStyleLbl="conFgAcc1" presStyleIdx="1" presStyleCnt="3">
        <dgm:presLayoutVars>
          <dgm:bulletEnabled val="1"/>
        </dgm:presLayoutVars>
      </dgm:prSet>
      <dgm:spPr/>
    </dgm:pt>
    <dgm:pt modelId="{50BF80FF-6DEE-4128-8F33-0F03B53B2240}" type="pres">
      <dgm:prSet presAssocID="{6DC4B09A-762C-4A7A-8F2B-01DCDA45ECC8}" presName="spaceBetweenRectangles" presStyleCnt="0"/>
      <dgm:spPr/>
    </dgm:pt>
    <dgm:pt modelId="{8324AF24-D2F3-4BDB-A11C-95FA394634C5}" type="pres">
      <dgm:prSet presAssocID="{3F1734C9-901F-442F-9BB0-C5A7D017149E}" presName="parentLin" presStyleCnt="0"/>
      <dgm:spPr/>
    </dgm:pt>
    <dgm:pt modelId="{069D16E5-B799-4C0F-AF41-AB3D3E0B63A6}" type="pres">
      <dgm:prSet presAssocID="{3F1734C9-901F-442F-9BB0-C5A7D017149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51C71AA-AD25-40D9-9155-D6F937FAA264}" type="pres">
      <dgm:prSet presAssocID="{3F1734C9-901F-442F-9BB0-C5A7D017149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96023-ADAD-42D9-B3EA-7F40B2A53BB6}" type="pres">
      <dgm:prSet presAssocID="{3F1734C9-901F-442F-9BB0-C5A7D017149E}" presName="negativeSpace" presStyleCnt="0"/>
      <dgm:spPr/>
    </dgm:pt>
    <dgm:pt modelId="{8F4B8C91-3AFE-4338-B584-D40F9F0830F6}" type="pres">
      <dgm:prSet presAssocID="{3F1734C9-901F-442F-9BB0-C5A7D017149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47FA952-0D38-45A9-8094-5C7CB3677EE7}" type="presOf" srcId="{5B67A9BE-116B-4739-AFA9-52A956EFD609}" destId="{32BC5391-C748-448F-8D35-42857B76A8BD}" srcOrd="0" destOrd="0" presId="urn:microsoft.com/office/officeart/2005/8/layout/list1"/>
    <dgm:cxn modelId="{AC9D8A11-A5FD-41A5-A2DD-F6AAFBE8D120}" type="presOf" srcId="{49E62850-ADD5-43EB-960A-A6E7D4AD3754}" destId="{39EC0488-04B7-495F-8E17-6E88215218DF}" srcOrd="0" destOrd="0" presId="urn:microsoft.com/office/officeart/2005/8/layout/list1"/>
    <dgm:cxn modelId="{B324678D-4634-4B9D-8753-392524DB2012}" srcId="{49E62850-ADD5-43EB-960A-A6E7D4AD3754}" destId="{58C96A97-4A44-48F4-8C2F-B74247D71D8E}" srcOrd="0" destOrd="0" parTransId="{C536B49B-AE01-4CB1-AD76-F596CD3E69F7}" sibTransId="{D309EF68-D574-4C42-815A-E339F9354955}"/>
    <dgm:cxn modelId="{8A9A9C71-7689-454D-A38C-EFFF095C2645}" type="presOf" srcId="{3F1734C9-901F-442F-9BB0-C5A7D017149E}" destId="{069D16E5-B799-4C0F-AF41-AB3D3E0B63A6}" srcOrd="0" destOrd="0" presId="urn:microsoft.com/office/officeart/2005/8/layout/list1"/>
    <dgm:cxn modelId="{07239012-921F-48B3-9EAD-45D8161EAD47}" srcId="{49E62850-ADD5-43EB-960A-A6E7D4AD3754}" destId="{3F1734C9-901F-442F-9BB0-C5A7D017149E}" srcOrd="2" destOrd="0" parTransId="{D2695D75-8AD2-4465-B39C-AE0458DB9B6B}" sibTransId="{243CB9C5-25A5-4827-A973-F7FAC6314C25}"/>
    <dgm:cxn modelId="{07E3493F-AAEF-4C2D-9F6F-9FC2C72A9477}" type="presOf" srcId="{5B67A9BE-116B-4739-AFA9-52A956EFD609}" destId="{F8ED5EA4-801E-4686-95AD-C50A4EAB9F89}" srcOrd="1" destOrd="0" presId="urn:microsoft.com/office/officeart/2005/8/layout/list1"/>
    <dgm:cxn modelId="{2E87D704-F11C-4E57-9D33-FC1BCFD48D6A}" srcId="{49E62850-ADD5-43EB-960A-A6E7D4AD3754}" destId="{5B67A9BE-116B-4739-AFA9-52A956EFD609}" srcOrd="1" destOrd="0" parTransId="{40B9060F-07A0-43CA-96CD-4CC5158BB514}" sibTransId="{6DC4B09A-762C-4A7A-8F2B-01DCDA45ECC8}"/>
    <dgm:cxn modelId="{1C941FB4-6922-4422-A38C-BF4489649A88}" type="presOf" srcId="{3F1734C9-901F-442F-9BB0-C5A7D017149E}" destId="{551C71AA-AD25-40D9-9155-D6F937FAA264}" srcOrd="1" destOrd="0" presId="urn:microsoft.com/office/officeart/2005/8/layout/list1"/>
    <dgm:cxn modelId="{133A33E6-8C09-41F9-9090-5D336E58A0E8}" type="presOf" srcId="{58C96A97-4A44-48F4-8C2F-B74247D71D8E}" destId="{EAB03430-CB59-4963-AD5D-68188080C6C5}" srcOrd="1" destOrd="0" presId="urn:microsoft.com/office/officeart/2005/8/layout/list1"/>
    <dgm:cxn modelId="{3336BD5D-9016-4E40-92E6-16A89FBB5F75}" type="presOf" srcId="{58C96A97-4A44-48F4-8C2F-B74247D71D8E}" destId="{B5FF874B-5D4C-4075-9DDB-FAA299D48340}" srcOrd="0" destOrd="0" presId="urn:microsoft.com/office/officeart/2005/8/layout/list1"/>
    <dgm:cxn modelId="{E95B7748-C3ED-434B-9494-44E4C67A56CB}" type="presParOf" srcId="{39EC0488-04B7-495F-8E17-6E88215218DF}" destId="{28027139-7293-43CD-BB27-5FB30EBEAB87}" srcOrd="0" destOrd="0" presId="urn:microsoft.com/office/officeart/2005/8/layout/list1"/>
    <dgm:cxn modelId="{6190A7E7-3C23-4F12-8DD0-73C9048F5F30}" type="presParOf" srcId="{28027139-7293-43CD-BB27-5FB30EBEAB87}" destId="{B5FF874B-5D4C-4075-9DDB-FAA299D48340}" srcOrd="0" destOrd="0" presId="urn:microsoft.com/office/officeart/2005/8/layout/list1"/>
    <dgm:cxn modelId="{9CDC24A7-CDA9-4026-8AB4-32DF8D681D3D}" type="presParOf" srcId="{28027139-7293-43CD-BB27-5FB30EBEAB87}" destId="{EAB03430-CB59-4963-AD5D-68188080C6C5}" srcOrd="1" destOrd="0" presId="urn:microsoft.com/office/officeart/2005/8/layout/list1"/>
    <dgm:cxn modelId="{748E2DE1-6608-4B4F-8344-253A622D7BCC}" type="presParOf" srcId="{39EC0488-04B7-495F-8E17-6E88215218DF}" destId="{84846E32-0255-4D99-B8DF-9FE873165752}" srcOrd="1" destOrd="0" presId="urn:microsoft.com/office/officeart/2005/8/layout/list1"/>
    <dgm:cxn modelId="{8DEE0FC4-E0EB-436F-9166-1FD4D54AFB1C}" type="presParOf" srcId="{39EC0488-04B7-495F-8E17-6E88215218DF}" destId="{4A6BD12D-2D18-4980-BAED-1ACE120D3968}" srcOrd="2" destOrd="0" presId="urn:microsoft.com/office/officeart/2005/8/layout/list1"/>
    <dgm:cxn modelId="{159E567B-93FE-4C57-9A63-FCBF040438F2}" type="presParOf" srcId="{39EC0488-04B7-495F-8E17-6E88215218DF}" destId="{FBF65E3F-C670-4B2B-AD45-B88E407E7611}" srcOrd="3" destOrd="0" presId="urn:microsoft.com/office/officeart/2005/8/layout/list1"/>
    <dgm:cxn modelId="{B6C4D48E-0F62-4E5A-8E47-EE0939A5D1D3}" type="presParOf" srcId="{39EC0488-04B7-495F-8E17-6E88215218DF}" destId="{29DBDCEB-4DDC-431A-844C-AE62B26ABD80}" srcOrd="4" destOrd="0" presId="urn:microsoft.com/office/officeart/2005/8/layout/list1"/>
    <dgm:cxn modelId="{3A7C20FA-F691-4F2D-9EF3-C985968DA76F}" type="presParOf" srcId="{29DBDCEB-4DDC-431A-844C-AE62B26ABD80}" destId="{32BC5391-C748-448F-8D35-42857B76A8BD}" srcOrd="0" destOrd="0" presId="urn:microsoft.com/office/officeart/2005/8/layout/list1"/>
    <dgm:cxn modelId="{40189B93-6316-4F9C-8C95-EEB7B239E340}" type="presParOf" srcId="{29DBDCEB-4DDC-431A-844C-AE62B26ABD80}" destId="{F8ED5EA4-801E-4686-95AD-C50A4EAB9F89}" srcOrd="1" destOrd="0" presId="urn:microsoft.com/office/officeart/2005/8/layout/list1"/>
    <dgm:cxn modelId="{0399D531-7B1E-4D37-BEC0-397D1983A3B6}" type="presParOf" srcId="{39EC0488-04B7-495F-8E17-6E88215218DF}" destId="{A33135F2-46E0-408E-884C-50920A63FB4A}" srcOrd="5" destOrd="0" presId="urn:microsoft.com/office/officeart/2005/8/layout/list1"/>
    <dgm:cxn modelId="{782A54F2-95C9-417D-B84C-3AF44192289B}" type="presParOf" srcId="{39EC0488-04B7-495F-8E17-6E88215218DF}" destId="{3CF6EDA3-0CB1-42ED-A7D5-40F7BBA575E2}" srcOrd="6" destOrd="0" presId="urn:microsoft.com/office/officeart/2005/8/layout/list1"/>
    <dgm:cxn modelId="{DD09AF2E-D4C3-42E7-B6E0-1CEE5A8E6D34}" type="presParOf" srcId="{39EC0488-04B7-495F-8E17-6E88215218DF}" destId="{50BF80FF-6DEE-4128-8F33-0F03B53B2240}" srcOrd="7" destOrd="0" presId="urn:microsoft.com/office/officeart/2005/8/layout/list1"/>
    <dgm:cxn modelId="{557A21D1-78D0-4EFA-A4A0-1E97CD627BD6}" type="presParOf" srcId="{39EC0488-04B7-495F-8E17-6E88215218DF}" destId="{8324AF24-D2F3-4BDB-A11C-95FA394634C5}" srcOrd="8" destOrd="0" presId="urn:microsoft.com/office/officeart/2005/8/layout/list1"/>
    <dgm:cxn modelId="{EDC95DE4-D6BC-4C3A-AD2D-3A7E355BE256}" type="presParOf" srcId="{8324AF24-D2F3-4BDB-A11C-95FA394634C5}" destId="{069D16E5-B799-4C0F-AF41-AB3D3E0B63A6}" srcOrd="0" destOrd="0" presId="urn:microsoft.com/office/officeart/2005/8/layout/list1"/>
    <dgm:cxn modelId="{566893AF-8530-4246-9905-7738B46C800A}" type="presParOf" srcId="{8324AF24-D2F3-4BDB-A11C-95FA394634C5}" destId="{551C71AA-AD25-40D9-9155-D6F937FAA264}" srcOrd="1" destOrd="0" presId="urn:microsoft.com/office/officeart/2005/8/layout/list1"/>
    <dgm:cxn modelId="{8BDCF703-400D-49F3-82E8-75A9524D028B}" type="presParOf" srcId="{39EC0488-04B7-495F-8E17-6E88215218DF}" destId="{25696023-ADAD-42D9-B3EA-7F40B2A53BB6}" srcOrd="9" destOrd="0" presId="urn:microsoft.com/office/officeart/2005/8/layout/list1"/>
    <dgm:cxn modelId="{A319A0AE-BD60-4737-AA5F-DA49EBBB27AF}" type="presParOf" srcId="{39EC0488-04B7-495F-8E17-6E88215218DF}" destId="{8F4B8C91-3AFE-4338-B584-D40F9F0830F6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E90801F-6DDA-440D-9FCD-F43153E0223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BBF8EB-62FB-4A6B-A084-5085EC5A1B83}">
      <dgm:prSet phldrT="[Текст]" custT="1"/>
      <dgm:spPr/>
      <dgm:t>
        <a:bodyPr/>
        <a:lstStyle/>
        <a:p>
          <a:r>
            <a:rPr lang="ru-RU" sz="3600" dirty="0" smtClean="0"/>
            <a:t>Благоустройство села</a:t>
          </a:r>
          <a:endParaRPr lang="ru-RU" sz="3600" dirty="0"/>
        </a:p>
      </dgm:t>
    </dgm:pt>
    <dgm:pt modelId="{FB1508E5-FE56-45D8-86D4-28A253C1DF32}" type="parTrans" cxnId="{E4886F59-18A6-4FE6-8D19-89B736795D1D}">
      <dgm:prSet/>
      <dgm:spPr/>
      <dgm:t>
        <a:bodyPr/>
        <a:lstStyle/>
        <a:p>
          <a:endParaRPr lang="ru-RU"/>
        </a:p>
      </dgm:t>
    </dgm:pt>
    <dgm:pt modelId="{382B638C-EEF5-4D9C-A96E-46EE33477CE8}" type="sibTrans" cxnId="{E4886F59-18A6-4FE6-8D19-89B736795D1D}">
      <dgm:prSet/>
      <dgm:spPr/>
      <dgm:t>
        <a:bodyPr/>
        <a:lstStyle/>
        <a:p>
          <a:endParaRPr lang="ru-RU"/>
        </a:p>
      </dgm:t>
    </dgm:pt>
    <dgm:pt modelId="{F860CDA5-90A5-4960-94A0-E5F511AFB7E1}">
      <dgm:prSet phldrT="[Текст]" custT="1"/>
      <dgm:spPr/>
      <dgm:t>
        <a:bodyPr/>
        <a:lstStyle/>
        <a:p>
          <a:r>
            <a:rPr lang="ru-RU" sz="3600" dirty="0" smtClean="0"/>
            <a:t>Строительство детской площадки</a:t>
          </a:r>
          <a:endParaRPr lang="ru-RU" sz="3600" dirty="0"/>
        </a:p>
      </dgm:t>
    </dgm:pt>
    <dgm:pt modelId="{C91B744A-829B-490C-8629-66EC60ED3834}" type="parTrans" cxnId="{D3E79824-635C-406E-B53E-2E9D47FFD4AA}">
      <dgm:prSet/>
      <dgm:spPr/>
      <dgm:t>
        <a:bodyPr/>
        <a:lstStyle/>
        <a:p>
          <a:endParaRPr lang="ru-RU"/>
        </a:p>
      </dgm:t>
    </dgm:pt>
    <dgm:pt modelId="{2577EA81-5230-4F6A-A8BD-14998D4765C2}" type="sibTrans" cxnId="{D3E79824-635C-406E-B53E-2E9D47FFD4AA}">
      <dgm:prSet/>
      <dgm:spPr/>
      <dgm:t>
        <a:bodyPr/>
        <a:lstStyle/>
        <a:p>
          <a:endParaRPr lang="ru-RU"/>
        </a:p>
      </dgm:t>
    </dgm:pt>
    <dgm:pt modelId="{D0CBA574-744E-46D0-A9D5-3E9A674ECABB}">
      <dgm:prSet phldrT="[Текст]" custT="1"/>
      <dgm:spPr/>
      <dgm:t>
        <a:bodyPr/>
        <a:lstStyle/>
        <a:p>
          <a:pPr algn="ctr"/>
          <a:r>
            <a:rPr lang="ru-RU" sz="3600" dirty="0" smtClean="0"/>
            <a:t>Ремонт дорог</a:t>
          </a:r>
          <a:endParaRPr lang="ru-RU" sz="3600" dirty="0"/>
        </a:p>
      </dgm:t>
    </dgm:pt>
    <dgm:pt modelId="{47DC0058-0938-47DB-8A74-31A02EBF4277}" type="parTrans" cxnId="{F556B27A-9E34-4C7A-9019-5C768E5C457F}">
      <dgm:prSet/>
      <dgm:spPr/>
      <dgm:t>
        <a:bodyPr/>
        <a:lstStyle/>
        <a:p>
          <a:endParaRPr lang="ru-RU"/>
        </a:p>
      </dgm:t>
    </dgm:pt>
    <dgm:pt modelId="{52FDC071-5533-4387-90F6-5B60A1F9BA29}" type="sibTrans" cxnId="{F556B27A-9E34-4C7A-9019-5C768E5C457F}">
      <dgm:prSet/>
      <dgm:spPr/>
      <dgm:t>
        <a:bodyPr/>
        <a:lstStyle/>
        <a:p>
          <a:endParaRPr lang="ru-RU"/>
        </a:p>
      </dgm:t>
    </dgm:pt>
    <dgm:pt modelId="{295D8852-F92E-4062-A44D-52244EB551ED}" type="pres">
      <dgm:prSet presAssocID="{6E90801F-6DDA-440D-9FCD-F43153E022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0AF3-A949-4F95-A281-71054F2DFED1}" type="pres">
      <dgm:prSet presAssocID="{9CBBF8EB-62FB-4A6B-A084-5085EC5A1B83}" presName="node" presStyleLbl="node1" presStyleIdx="0" presStyleCnt="3" custScaleX="115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05790-EB73-46EE-99C3-020F9E9F1549}" type="pres">
      <dgm:prSet presAssocID="{382B638C-EEF5-4D9C-A96E-46EE33477CE8}" presName="sibTrans" presStyleCnt="0"/>
      <dgm:spPr/>
    </dgm:pt>
    <dgm:pt modelId="{FA3B1C68-285C-4577-876C-B14FB43A7B36}" type="pres">
      <dgm:prSet presAssocID="{F860CDA5-90A5-4960-94A0-E5F511AFB7E1}" presName="node" presStyleLbl="node1" presStyleIdx="1" presStyleCnt="3" custScaleX="117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95DF7-9322-4FBB-A6F1-ED8A220BC61E}" type="pres">
      <dgm:prSet presAssocID="{2577EA81-5230-4F6A-A8BD-14998D4765C2}" presName="sibTrans" presStyleCnt="0"/>
      <dgm:spPr/>
    </dgm:pt>
    <dgm:pt modelId="{E26A382F-C1BE-479E-B774-D3D5F2421909}" type="pres">
      <dgm:prSet presAssocID="{D0CBA574-744E-46D0-A9D5-3E9A674ECAB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D282CF-08B4-41C5-AF38-BC437F689FB8}" type="presOf" srcId="{D0CBA574-744E-46D0-A9D5-3E9A674ECABB}" destId="{E26A382F-C1BE-479E-B774-D3D5F2421909}" srcOrd="0" destOrd="0" presId="urn:microsoft.com/office/officeart/2005/8/layout/hList6"/>
    <dgm:cxn modelId="{E4886F59-18A6-4FE6-8D19-89B736795D1D}" srcId="{6E90801F-6DDA-440D-9FCD-F43153E0223B}" destId="{9CBBF8EB-62FB-4A6B-A084-5085EC5A1B83}" srcOrd="0" destOrd="0" parTransId="{FB1508E5-FE56-45D8-86D4-28A253C1DF32}" sibTransId="{382B638C-EEF5-4D9C-A96E-46EE33477CE8}"/>
    <dgm:cxn modelId="{CB367706-C338-4CCF-A5BC-38625BE6C5D5}" type="presOf" srcId="{9CBBF8EB-62FB-4A6B-A084-5085EC5A1B83}" destId="{E9BD0AF3-A949-4F95-A281-71054F2DFED1}" srcOrd="0" destOrd="0" presId="urn:microsoft.com/office/officeart/2005/8/layout/hList6"/>
    <dgm:cxn modelId="{D3E79824-635C-406E-B53E-2E9D47FFD4AA}" srcId="{6E90801F-6DDA-440D-9FCD-F43153E0223B}" destId="{F860CDA5-90A5-4960-94A0-E5F511AFB7E1}" srcOrd="1" destOrd="0" parTransId="{C91B744A-829B-490C-8629-66EC60ED3834}" sibTransId="{2577EA81-5230-4F6A-A8BD-14998D4765C2}"/>
    <dgm:cxn modelId="{3A2E3B88-C762-45ED-AA7B-31B4EDBCE639}" type="presOf" srcId="{F860CDA5-90A5-4960-94A0-E5F511AFB7E1}" destId="{FA3B1C68-285C-4577-876C-B14FB43A7B36}" srcOrd="0" destOrd="0" presId="urn:microsoft.com/office/officeart/2005/8/layout/hList6"/>
    <dgm:cxn modelId="{F556B27A-9E34-4C7A-9019-5C768E5C457F}" srcId="{6E90801F-6DDA-440D-9FCD-F43153E0223B}" destId="{D0CBA574-744E-46D0-A9D5-3E9A674ECABB}" srcOrd="2" destOrd="0" parTransId="{47DC0058-0938-47DB-8A74-31A02EBF4277}" sibTransId="{52FDC071-5533-4387-90F6-5B60A1F9BA29}"/>
    <dgm:cxn modelId="{984AD5C9-54D6-42A2-B7B7-620FCE603A60}" type="presOf" srcId="{6E90801F-6DDA-440D-9FCD-F43153E0223B}" destId="{295D8852-F92E-4062-A44D-52244EB551ED}" srcOrd="0" destOrd="0" presId="urn:microsoft.com/office/officeart/2005/8/layout/hList6"/>
    <dgm:cxn modelId="{FADD22EC-132B-43C8-8D96-C89781F0C975}" type="presParOf" srcId="{295D8852-F92E-4062-A44D-52244EB551ED}" destId="{E9BD0AF3-A949-4F95-A281-71054F2DFED1}" srcOrd="0" destOrd="0" presId="urn:microsoft.com/office/officeart/2005/8/layout/hList6"/>
    <dgm:cxn modelId="{05898B69-6054-41CF-B50B-487FFEB87CA5}" type="presParOf" srcId="{295D8852-F92E-4062-A44D-52244EB551ED}" destId="{36205790-EB73-46EE-99C3-020F9E9F1549}" srcOrd="1" destOrd="0" presId="urn:microsoft.com/office/officeart/2005/8/layout/hList6"/>
    <dgm:cxn modelId="{C7CF62F9-9C7F-424D-BEA4-4938A0708485}" type="presParOf" srcId="{295D8852-F92E-4062-A44D-52244EB551ED}" destId="{FA3B1C68-285C-4577-876C-B14FB43A7B36}" srcOrd="2" destOrd="0" presId="urn:microsoft.com/office/officeart/2005/8/layout/hList6"/>
    <dgm:cxn modelId="{B3F64761-ACEF-4EC7-A4CF-FF7E8F4809D8}" type="presParOf" srcId="{295D8852-F92E-4062-A44D-52244EB551ED}" destId="{B8895DF7-9322-4FBB-A6F1-ED8A220BC61E}" srcOrd="3" destOrd="0" presId="urn:microsoft.com/office/officeart/2005/8/layout/hList6"/>
    <dgm:cxn modelId="{32186F56-B0A9-442C-81E7-337158F1F404}" type="presParOf" srcId="{295D8852-F92E-4062-A44D-52244EB551ED}" destId="{E26A382F-C1BE-479E-B774-D3D5F2421909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3CC2CF-BA5D-4697-BFCF-48B14407BD77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E711CE-0595-4DE2-B8D6-82130DD2B474}">
      <dgm:prSet phldrT="[Текст]"/>
      <dgm:spPr/>
      <dgm:t>
        <a:bodyPr/>
        <a:lstStyle/>
        <a:p>
          <a:r>
            <a:rPr lang="ru-RU" dirty="0" smtClean="0"/>
            <a:t>Доходы  – 8694.1 тыс. руб.</a:t>
          </a:r>
          <a:endParaRPr lang="ru-RU" dirty="0"/>
        </a:p>
      </dgm:t>
    </dgm:pt>
    <dgm:pt modelId="{16464EF5-FC26-4886-81A1-07A36FE1D6AB}" type="parTrans" cxnId="{79CD0683-4C25-4CA4-BDA5-7B6D41B703EE}">
      <dgm:prSet/>
      <dgm:spPr/>
      <dgm:t>
        <a:bodyPr/>
        <a:lstStyle/>
        <a:p>
          <a:endParaRPr lang="ru-RU"/>
        </a:p>
      </dgm:t>
    </dgm:pt>
    <dgm:pt modelId="{16940796-AAAF-447A-880A-5EEE84833570}" type="sibTrans" cxnId="{79CD0683-4C25-4CA4-BDA5-7B6D41B703EE}">
      <dgm:prSet/>
      <dgm:spPr/>
      <dgm:t>
        <a:bodyPr/>
        <a:lstStyle/>
        <a:p>
          <a:endParaRPr lang="ru-RU"/>
        </a:p>
      </dgm:t>
    </dgm:pt>
    <dgm:pt modelId="{8A0B1362-D957-4CD6-8455-7F20A354364E}">
      <dgm:prSet phldrT="[Текст]"/>
      <dgm:spPr/>
      <dgm:t>
        <a:bodyPr/>
        <a:lstStyle/>
        <a:p>
          <a:r>
            <a:rPr lang="ru-RU" dirty="0" smtClean="0"/>
            <a:t>Расходы -8704,8 тыс. руб.</a:t>
          </a:r>
          <a:endParaRPr lang="ru-RU" dirty="0"/>
        </a:p>
      </dgm:t>
    </dgm:pt>
    <dgm:pt modelId="{198718B4-B9B4-4D36-A4FA-B2BB8A4FF2A6}" type="parTrans" cxnId="{54FD0AD7-1115-45D3-9CCD-2F07DB2F49B9}">
      <dgm:prSet/>
      <dgm:spPr/>
      <dgm:t>
        <a:bodyPr/>
        <a:lstStyle/>
        <a:p>
          <a:endParaRPr lang="ru-RU"/>
        </a:p>
      </dgm:t>
    </dgm:pt>
    <dgm:pt modelId="{776533C1-1C63-462B-8752-810FDDBB3245}" type="sibTrans" cxnId="{54FD0AD7-1115-45D3-9CCD-2F07DB2F49B9}">
      <dgm:prSet/>
      <dgm:spPr/>
      <dgm:t>
        <a:bodyPr/>
        <a:lstStyle/>
        <a:p>
          <a:endParaRPr lang="ru-RU"/>
        </a:p>
      </dgm:t>
    </dgm:pt>
    <dgm:pt modelId="{09246CCC-C61D-4B90-9641-13A58076787C}" type="pres">
      <dgm:prSet presAssocID="{D23CC2CF-BA5D-4697-BFCF-48B14407BD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3557D-91ED-4BF3-B3E5-0D62514580F1}" type="pres">
      <dgm:prSet presAssocID="{36E711CE-0595-4DE2-B8D6-82130DD2B474}" presName="parentLin" presStyleCnt="0"/>
      <dgm:spPr/>
    </dgm:pt>
    <dgm:pt modelId="{7156E532-24DD-4F0E-8401-E78B4B906EAD}" type="pres">
      <dgm:prSet presAssocID="{36E711CE-0595-4DE2-B8D6-82130DD2B47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A649983-F5DC-456B-9360-4880699EAB7B}" type="pres">
      <dgm:prSet presAssocID="{36E711CE-0595-4DE2-B8D6-82130DD2B474}" presName="parentText" presStyleLbl="node1" presStyleIdx="0" presStyleCnt="2" custScaleX="157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B2475-1CDC-482B-84EF-10810BAEDFA5}" type="pres">
      <dgm:prSet presAssocID="{36E711CE-0595-4DE2-B8D6-82130DD2B474}" presName="negativeSpace" presStyleCnt="0"/>
      <dgm:spPr/>
    </dgm:pt>
    <dgm:pt modelId="{415B9FD8-E207-497E-899E-653DFCA20F6F}" type="pres">
      <dgm:prSet presAssocID="{36E711CE-0595-4DE2-B8D6-82130DD2B474}" presName="childText" presStyleLbl="conFgAcc1" presStyleIdx="0" presStyleCnt="2">
        <dgm:presLayoutVars>
          <dgm:bulletEnabled val="1"/>
        </dgm:presLayoutVars>
      </dgm:prSet>
      <dgm:spPr/>
    </dgm:pt>
    <dgm:pt modelId="{0E7627C1-11AB-4F09-8E4C-67D96A9589BF}" type="pres">
      <dgm:prSet presAssocID="{16940796-AAAF-447A-880A-5EEE84833570}" presName="spaceBetweenRectangles" presStyleCnt="0"/>
      <dgm:spPr/>
    </dgm:pt>
    <dgm:pt modelId="{80C71F32-5812-4CFF-856B-A17C1DF9FC4C}" type="pres">
      <dgm:prSet presAssocID="{8A0B1362-D957-4CD6-8455-7F20A354364E}" presName="parentLin" presStyleCnt="0"/>
      <dgm:spPr/>
    </dgm:pt>
    <dgm:pt modelId="{F5314BD0-4345-4D83-8E1D-C60BC44F4323}" type="pres">
      <dgm:prSet presAssocID="{8A0B1362-D957-4CD6-8455-7F20A354364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1168400-7256-4218-92D8-1EBFA85B8419}" type="pres">
      <dgm:prSet presAssocID="{8A0B1362-D957-4CD6-8455-7F20A354364E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4DB7E-3F6F-474B-96FF-16CA0CA40212}" type="pres">
      <dgm:prSet presAssocID="{8A0B1362-D957-4CD6-8455-7F20A354364E}" presName="negativeSpace" presStyleCnt="0"/>
      <dgm:spPr/>
    </dgm:pt>
    <dgm:pt modelId="{62181CF5-1071-4751-9A47-B146609391D5}" type="pres">
      <dgm:prSet presAssocID="{8A0B1362-D957-4CD6-8455-7F20A354364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4FD0AD7-1115-45D3-9CCD-2F07DB2F49B9}" srcId="{D23CC2CF-BA5D-4697-BFCF-48B14407BD77}" destId="{8A0B1362-D957-4CD6-8455-7F20A354364E}" srcOrd="1" destOrd="0" parTransId="{198718B4-B9B4-4D36-A4FA-B2BB8A4FF2A6}" sibTransId="{776533C1-1C63-462B-8752-810FDDBB3245}"/>
    <dgm:cxn modelId="{B832162F-BB0E-4952-8619-5279747F2E96}" type="presOf" srcId="{36E711CE-0595-4DE2-B8D6-82130DD2B474}" destId="{7156E532-24DD-4F0E-8401-E78B4B906EAD}" srcOrd="0" destOrd="0" presId="urn:microsoft.com/office/officeart/2005/8/layout/list1"/>
    <dgm:cxn modelId="{5A20706F-A50D-45DB-9233-FA0D41CE1FD5}" type="presOf" srcId="{8A0B1362-D957-4CD6-8455-7F20A354364E}" destId="{F5314BD0-4345-4D83-8E1D-C60BC44F4323}" srcOrd="0" destOrd="0" presId="urn:microsoft.com/office/officeart/2005/8/layout/list1"/>
    <dgm:cxn modelId="{9B3D7FD6-2740-4200-A914-CDC050154014}" type="presOf" srcId="{D23CC2CF-BA5D-4697-BFCF-48B14407BD77}" destId="{09246CCC-C61D-4B90-9641-13A58076787C}" srcOrd="0" destOrd="0" presId="urn:microsoft.com/office/officeart/2005/8/layout/list1"/>
    <dgm:cxn modelId="{79CD0683-4C25-4CA4-BDA5-7B6D41B703EE}" srcId="{D23CC2CF-BA5D-4697-BFCF-48B14407BD77}" destId="{36E711CE-0595-4DE2-B8D6-82130DD2B474}" srcOrd="0" destOrd="0" parTransId="{16464EF5-FC26-4886-81A1-07A36FE1D6AB}" sibTransId="{16940796-AAAF-447A-880A-5EEE84833570}"/>
    <dgm:cxn modelId="{8182CF3C-0844-47B0-8436-08670797F2E4}" type="presOf" srcId="{8A0B1362-D957-4CD6-8455-7F20A354364E}" destId="{71168400-7256-4218-92D8-1EBFA85B8419}" srcOrd="1" destOrd="0" presId="urn:microsoft.com/office/officeart/2005/8/layout/list1"/>
    <dgm:cxn modelId="{96CB1709-A980-487E-B4AA-F6FB8D591CAF}" type="presOf" srcId="{36E711CE-0595-4DE2-B8D6-82130DD2B474}" destId="{DA649983-F5DC-456B-9360-4880699EAB7B}" srcOrd="1" destOrd="0" presId="urn:microsoft.com/office/officeart/2005/8/layout/list1"/>
    <dgm:cxn modelId="{7FE704FD-A430-4418-9D8D-049E3D9DA892}" type="presParOf" srcId="{09246CCC-C61D-4B90-9641-13A58076787C}" destId="{A523557D-91ED-4BF3-B3E5-0D62514580F1}" srcOrd="0" destOrd="0" presId="urn:microsoft.com/office/officeart/2005/8/layout/list1"/>
    <dgm:cxn modelId="{0FCABF6D-1B88-4FFB-BEA4-85AA5A0BD506}" type="presParOf" srcId="{A523557D-91ED-4BF3-B3E5-0D62514580F1}" destId="{7156E532-24DD-4F0E-8401-E78B4B906EAD}" srcOrd="0" destOrd="0" presId="urn:microsoft.com/office/officeart/2005/8/layout/list1"/>
    <dgm:cxn modelId="{C5F25FDD-BEE6-46B8-B5A6-10F4BE74F463}" type="presParOf" srcId="{A523557D-91ED-4BF3-B3E5-0D62514580F1}" destId="{DA649983-F5DC-456B-9360-4880699EAB7B}" srcOrd="1" destOrd="0" presId="urn:microsoft.com/office/officeart/2005/8/layout/list1"/>
    <dgm:cxn modelId="{7274A1B4-F132-4B9B-A86E-8557D326E1B9}" type="presParOf" srcId="{09246CCC-C61D-4B90-9641-13A58076787C}" destId="{048B2475-1CDC-482B-84EF-10810BAEDFA5}" srcOrd="1" destOrd="0" presId="urn:microsoft.com/office/officeart/2005/8/layout/list1"/>
    <dgm:cxn modelId="{A927C0B7-9AD6-4801-A7B8-13A7FFE36573}" type="presParOf" srcId="{09246CCC-C61D-4B90-9641-13A58076787C}" destId="{415B9FD8-E207-497E-899E-653DFCA20F6F}" srcOrd="2" destOrd="0" presId="urn:microsoft.com/office/officeart/2005/8/layout/list1"/>
    <dgm:cxn modelId="{02ABBB41-1C44-4329-B358-1412A76D1514}" type="presParOf" srcId="{09246CCC-C61D-4B90-9641-13A58076787C}" destId="{0E7627C1-11AB-4F09-8E4C-67D96A9589BF}" srcOrd="3" destOrd="0" presId="urn:microsoft.com/office/officeart/2005/8/layout/list1"/>
    <dgm:cxn modelId="{BBA801D5-B5FF-4BF2-84FC-C5DA529833A6}" type="presParOf" srcId="{09246CCC-C61D-4B90-9641-13A58076787C}" destId="{80C71F32-5812-4CFF-856B-A17C1DF9FC4C}" srcOrd="4" destOrd="0" presId="urn:microsoft.com/office/officeart/2005/8/layout/list1"/>
    <dgm:cxn modelId="{DA192662-0C1D-4BD6-A371-F4B096331B3D}" type="presParOf" srcId="{80C71F32-5812-4CFF-856B-A17C1DF9FC4C}" destId="{F5314BD0-4345-4D83-8E1D-C60BC44F4323}" srcOrd="0" destOrd="0" presId="urn:microsoft.com/office/officeart/2005/8/layout/list1"/>
    <dgm:cxn modelId="{F977AE90-5550-43EC-9066-3EEBEE497CAE}" type="presParOf" srcId="{80C71F32-5812-4CFF-856B-A17C1DF9FC4C}" destId="{71168400-7256-4218-92D8-1EBFA85B8419}" srcOrd="1" destOrd="0" presId="urn:microsoft.com/office/officeart/2005/8/layout/list1"/>
    <dgm:cxn modelId="{CC00EA7F-E7E6-49A8-AEF6-9B25A832F237}" type="presParOf" srcId="{09246CCC-C61D-4B90-9641-13A58076787C}" destId="{9F14DB7E-3F6F-474B-96FF-16CA0CA40212}" srcOrd="5" destOrd="0" presId="urn:microsoft.com/office/officeart/2005/8/layout/list1"/>
    <dgm:cxn modelId="{618B9066-EE1E-4EA6-A972-6D2C1D323C23}" type="presParOf" srcId="{09246CCC-C61D-4B90-9641-13A58076787C}" destId="{62181CF5-1071-4751-9A47-B146609391D5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71D0B6-8961-42B9-9272-24B3EA1F8BA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5115B7-0451-494E-B1B2-5FD4B94081AA}">
      <dgm:prSet phldrT="[Текст]"/>
      <dgm:spPr/>
      <dgm:t>
        <a:bodyPr/>
        <a:lstStyle/>
        <a:p>
          <a:pPr algn="ctr"/>
          <a:r>
            <a:rPr lang="ru-RU" dirty="0" smtClean="0"/>
            <a:t>Собственные –</a:t>
          </a:r>
        </a:p>
        <a:p>
          <a:pPr algn="ctr"/>
          <a:r>
            <a:rPr lang="ru-RU" dirty="0" smtClean="0"/>
            <a:t>1618,7 тыс. р. -</a:t>
          </a:r>
          <a:r>
            <a:rPr lang="ru-RU" dirty="0" smtClean="0">
              <a:solidFill>
                <a:schemeClr val="tx1"/>
              </a:solidFill>
            </a:rPr>
            <a:t>18%</a:t>
          </a:r>
        </a:p>
      </dgm:t>
    </dgm:pt>
    <dgm:pt modelId="{E3B1EFF1-3692-4AA9-8DFD-E1A50BAD76D9}" type="parTrans" cxnId="{F5ECD5D2-DDCD-4FE5-AC30-19F659834C64}">
      <dgm:prSet/>
      <dgm:spPr/>
      <dgm:t>
        <a:bodyPr/>
        <a:lstStyle/>
        <a:p>
          <a:endParaRPr lang="ru-RU"/>
        </a:p>
      </dgm:t>
    </dgm:pt>
    <dgm:pt modelId="{8642CD09-A028-4F25-A6F0-DAE3FEEF4C78}" type="sibTrans" cxnId="{F5ECD5D2-DDCD-4FE5-AC30-19F659834C64}">
      <dgm:prSet/>
      <dgm:spPr/>
      <dgm:t>
        <a:bodyPr/>
        <a:lstStyle/>
        <a:p>
          <a:endParaRPr lang="ru-RU"/>
        </a:p>
      </dgm:t>
    </dgm:pt>
    <dgm:pt modelId="{2989488D-93DE-4583-8892-273C670EA533}">
      <dgm:prSet phldrT="[Текст]"/>
      <dgm:spPr/>
      <dgm:t>
        <a:bodyPr/>
        <a:lstStyle/>
        <a:p>
          <a:pPr algn="ctr"/>
          <a:r>
            <a:rPr lang="ru-RU" dirty="0" smtClean="0"/>
            <a:t>Безвозмездные –</a:t>
          </a:r>
        </a:p>
        <a:p>
          <a:pPr algn="ctr"/>
          <a:r>
            <a:rPr lang="ru-RU" dirty="0" smtClean="0"/>
            <a:t>7075,5 тыс. р.</a:t>
          </a:r>
          <a:endParaRPr lang="ru-RU" dirty="0"/>
        </a:p>
      </dgm:t>
    </dgm:pt>
    <dgm:pt modelId="{BDAB385B-12E6-4E81-922E-0BA7D121C009}" type="parTrans" cxnId="{8A59A2D1-9640-448B-9041-778203BAE5E5}">
      <dgm:prSet/>
      <dgm:spPr/>
      <dgm:t>
        <a:bodyPr/>
        <a:lstStyle/>
        <a:p>
          <a:endParaRPr lang="ru-RU"/>
        </a:p>
      </dgm:t>
    </dgm:pt>
    <dgm:pt modelId="{CE028CA3-4CDC-4F22-B047-D54403EB815D}" type="sibTrans" cxnId="{8A59A2D1-9640-448B-9041-778203BAE5E5}">
      <dgm:prSet/>
      <dgm:spPr/>
      <dgm:t>
        <a:bodyPr/>
        <a:lstStyle/>
        <a:p>
          <a:endParaRPr lang="ru-RU"/>
        </a:p>
      </dgm:t>
    </dgm:pt>
    <dgm:pt modelId="{94B20033-0F37-417A-B165-52878798F4D2}" type="pres">
      <dgm:prSet presAssocID="{FF71D0B6-8961-42B9-9272-24B3EA1F8BA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BD001-97F6-48A6-A25C-79C65F9CC583}" type="pres">
      <dgm:prSet presAssocID="{9B5115B7-0451-494E-B1B2-5FD4B94081AA}" presName="parentLin" presStyleCnt="0"/>
      <dgm:spPr/>
    </dgm:pt>
    <dgm:pt modelId="{0FD09964-C3C5-48FF-B37D-1D4A7434A87C}" type="pres">
      <dgm:prSet presAssocID="{9B5115B7-0451-494E-B1B2-5FD4B94081A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A2E4C2F-3155-4203-81E3-0AD30DFA17FA}" type="pres">
      <dgm:prSet presAssocID="{9B5115B7-0451-494E-B1B2-5FD4B94081AA}" presName="parentText" presStyleLbl="node1" presStyleIdx="0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31D6F-B570-4712-8C74-DE0DD7F58C62}" type="pres">
      <dgm:prSet presAssocID="{9B5115B7-0451-494E-B1B2-5FD4B94081AA}" presName="negativeSpace" presStyleCnt="0"/>
      <dgm:spPr/>
    </dgm:pt>
    <dgm:pt modelId="{3B8FB8CF-E4A9-4CE0-A09F-B59FD8A9955C}" type="pres">
      <dgm:prSet presAssocID="{9B5115B7-0451-494E-B1B2-5FD4B94081AA}" presName="childText" presStyleLbl="conFgAcc1" presStyleIdx="0" presStyleCnt="2" custLinFactNeighborX="126" custLinFactNeighborY="4002">
        <dgm:presLayoutVars>
          <dgm:bulletEnabled val="1"/>
        </dgm:presLayoutVars>
      </dgm:prSet>
      <dgm:spPr/>
    </dgm:pt>
    <dgm:pt modelId="{114709CD-DB2C-41E3-82A9-E969556FBD47}" type="pres">
      <dgm:prSet presAssocID="{8642CD09-A028-4F25-A6F0-DAE3FEEF4C78}" presName="spaceBetweenRectangles" presStyleCnt="0"/>
      <dgm:spPr/>
    </dgm:pt>
    <dgm:pt modelId="{22E5EBFE-B4C8-4419-8AB8-ECE6F967F0C7}" type="pres">
      <dgm:prSet presAssocID="{2989488D-93DE-4583-8892-273C670EA533}" presName="parentLin" presStyleCnt="0"/>
      <dgm:spPr/>
    </dgm:pt>
    <dgm:pt modelId="{29C67346-D3E5-43D6-BBBC-14FB2766475D}" type="pres">
      <dgm:prSet presAssocID="{2989488D-93DE-4583-8892-273C670EA53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E6597C3-D7A3-4AC1-8984-4015140155C1}" type="pres">
      <dgm:prSet presAssocID="{2989488D-93DE-4583-8892-273C670EA533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51B32-468A-4EB3-82E0-FD0CBEBC2784}" type="pres">
      <dgm:prSet presAssocID="{2989488D-93DE-4583-8892-273C670EA533}" presName="negativeSpace" presStyleCnt="0"/>
      <dgm:spPr/>
    </dgm:pt>
    <dgm:pt modelId="{43E70411-AEC1-4971-B5C5-25AB7B7DAC16}" type="pres">
      <dgm:prSet presAssocID="{2989488D-93DE-4583-8892-273C670EA53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A59A2D1-9640-448B-9041-778203BAE5E5}" srcId="{FF71D0B6-8961-42B9-9272-24B3EA1F8BA0}" destId="{2989488D-93DE-4583-8892-273C670EA533}" srcOrd="1" destOrd="0" parTransId="{BDAB385B-12E6-4E81-922E-0BA7D121C009}" sibTransId="{CE028CA3-4CDC-4F22-B047-D54403EB815D}"/>
    <dgm:cxn modelId="{A3FFE1B1-4BC7-467F-81C9-0CCB70BF58DC}" type="presOf" srcId="{2989488D-93DE-4583-8892-273C670EA533}" destId="{FE6597C3-D7A3-4AC1-8984-4015140155C1}" srcOrd="1" destOrd="0" presId="urn:microsoft.com/office/officeart/2005/8/layout/list1"/>
    <dgm:cxn modelId="{28162D57-E21F-457C-8281-1418679A0948}" type="presOf" srcId="{2989488D-93DE-4583-8892-273C670EA533}" destId="{29C67346-D3E5-43D6-BBBC-14FB2766475D}" srcOrd="0" destOrd="0" presId="urn:microsoft.com/office/officeart/2005/8/layout/list1"/>
    <dgm:cxn modelId="{BD56CE36-C81B-4B40-97B1-1C92D9AC3D7A}" type="presOf" srcId="{FF71D0B6-8961-42B9-9272-24B3EA1F8BA0}" destId="{94B20033-0F37-417A-B165-52878798F4D2}" srcOrd="0" destOrd="0" presId="urn:microsoft.com/office/officeart/2005/8/layout/list1"/>
    <dgm:cxn modelId="{A42F5302-320D-408E-8392-337CC8F1FCC8}" type="presOf" srcId="{9B5115B7-0451-494E-B1B2-5FD4B94081AA}" destId="{0FD09964-C3C5-48FF-B37D-1D4A7434A87C}" srcOrd="0" destOrd="0" presId="urn:microsoft.com/office/officeart/2005/8/layout/list1"/>
    <dgm:cxn modelId="{F5ECD5D2-DDCD-4FE5-AC30-19F659834C64}" srcId="{FF71D0B6-8961-42B9-9272-24B3EA1F8BA0}" destId="{9B5115B7-0451-494E-B1B2-5FD4B94081AA}" srcOrd="0" destOrd="0" parTransId="{E3B1EFF1-3692-4AA9-8DFD-E1A50BAD76D9}" sibTransId="{8642CD09-A028-4F25-A6F0-DAE3FEEF4C78}"/>
    <dgm:cxn modelId="{977A5021-B6BC-4A2A-BCCC-96585706B1CE}" type="presOf" srcId="{9B5115B7-0451-494E-B1B2-5FD4B94081AA}" destId="{4A2E4C2F-3155-4203-81E3-0AD30DFA17FA}" srcOrd="1" destOrd="0" presId="urn:microsoft.com/office/officeart/2005/8/layout/list1"/>
    <dgm:cxn modelId="{E60DA9C0-289C-495B-845A-D670934EB001}" type="presParOf" srcId="{94B20033-0F37-417A-B165-52878798F4D2}" destId="{959BD001-97F6-48A6-A25C-79C65F9CC583}" srcOrd="0" destOrd="0" presId="urn:microsoft.com/office/officeart/2005/8/layout/list1"/>
    <dgm:cxn modelId="{AA6685BC-F5FF-40B9-91F2-336E6A016DFB}" type="presParOf" srcId="{959BD001-97F6-48A6-A25C-79C65F9CC583}" destId="{0FD09964-C3C5-48FF-B37D-1D4A7434A87C}" srcOrd="0" destOrd="0" presId="urn:microsoft.com/office/officeart/2005/8/layout/list1"/>
    <dgm:cxn modelId="{CC6BDA86-AB4C-41E7-B5B9-907D2BE9692E}" type="presParOf" srcId="{959BD001-97F6-48A6-A25C-79C65F9CC583}" destId="{4A2E4C2F-3155-4203-81E3-0AD30DFA17FA}" srcOrd="1" destOrd="0" presId="urn:microsoft.com/office/officeart/2005/8/layout/list1"/>
    <dgm:cxn modelId="{8142A50E-DF27-4181-8A4C-92963368DBD6}" type="presParOf" srcId="{94B20033-0F37-417A-B165-52878798F4D2}" destId="{02E31D6F-B570-4712-8C74-DE0DD7F58C62}" srcOrd="1" destOrd="0" presId="urn:microsoft.com/office/officeart/2005/8/layout/list1"/>
    <dgm:cxn modelId="{43D0745A-5E61-4775-B974-9A24ADB83803}" type="presParOf" srcId="{94B20033-0F37-417A-B165-52878798F4D2}" destId="{3B8FB8CF-E4A9-4CE0-A09F-B59FD8A9955C}" srcOrd="2" destOrd="0" presId="urn:microsoft.com/office/officeart/2005/8/layout/list1"/>
    <dgm:cxn modelId="{617D857D-38E2-46BA-A396-75385D87BDD6}" type="presParOf" srcId="{94B20033-0F37-417A-B165-52878798F4D2}" destId="{114709CD-DB2C-41E3-82A9-E969556FBD47}" srcOrd="3" destOrd="0" presId="urn:microsoft.com/office/officeart/2005/8/layout/list1"/>
    <dgm:cxn modelId="{90B8914D-87BA-40B9-83BC-CA92385B1760}" type="presParOf" srcId="{94B20033-0F37-417A-B165-52878798F4D2}" destId="{22E5EBFE-B4C8-4419-8AB8-ECE6F967F0C7}" srcOrd="4" destOrd="0" presId="urn:microsoft.com/office/officeart/2005/8/layout/list1"/>
    <dgm:cxn modelId="{EAA2C5FC-BCDC-45F8-8C5E-A6751EC7459E}" type="presParOf" srcId="{22E5EBFE-B4C8-4419-8AB8-ECE6F967F0C7}" destId="{29C67346-D3E5-43D6-BBBC-14FB2766475D}" srcOrd="0" destOrd="0" presId="urn:microsoft.com/office/officeart/2005/8/layout/list1"/>
    <dgm:cxn modelId="{288F703E-A4E7-407A-B08C-47AA741BF6E5}" type="presParOf" srcId="{22E5EBFE-B4C8-4419-8AB8-ECE6F967F0C7}" destId="{FE6597C3-D7A3-4AC1-8984-4015140155C1}" srcOrd="1" destOrd="0" presId="urn:microsoft.com/office/officeart/2005/8/layout/list1"/>
    <dgm:cxn modelId="{14221D73-7A77-4449-9178-9EA1BC8A2DFD}" type="presParOf" srcId="{94B20033-0F37-417A-B165-52878798F4D2}" destId="{AFD51B32-468A-4EB3-82E0-FD0CBEBC2784}" srcOrd="5" destOrd="0" presId="urn:microsoft.com/office/officeart/2005/8/layout/list1"/>
    <dgm:cxn modelId="{DD0E2D8C-CF51-4DFA-91AE-2C3C8D19924C}" type="presParOf" srcId="{94B20033-0F37-417A-B165-52878798F4D2}" destId="{43E70411-AEC1-4971-B5C5-25AB7B7DAC16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978509-FBE6-4E99-8F26-8456CF1B502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A6C8683-39DA-423A-B0E9-036CEA15E511}">
      <dgm:prSet phldrT="[Текст]"/>
      <dgm:spPr/>
      <dgm:t>
        <a:bodyPr/>
        <a:lstStyle/>
        <a:p>
          <a:r>
            <a:rPr lang="ru-RU" dirty="0" smtClean="0"/>
            <a:t>Налог на имущество – 48,1 т.р.</a:t>
          </a:r>
          <a:endParaRPr lang="ru-RU" dirty="0"/>
        </a:p>
      </dgm:t>
    </dgm:pt>
    <dgm:pt modelId="{060BDDC3-7276-428A-9D59-B26B064EADB7}" type="parTrans" cxnId="{4F01F836-C4B0-49BC-B3EF-DB0A15EFDA7E}">
      <dgm:prSet/>
      <dgm:spPr/>
      <dgm:t>
        <a:bodyPr/>
        <a:lstStyle/>
        <a:p>
          <a:endParaRPr lang="ru-RU"/>
        </a:p>
      </dgm:t>
    </dgm:pt>
    <dgm:pt modelId="{134D912B-DC8C-4EBE-92BD-59757DFE7FC0}" type="sibTrans" cxnId="{4F01F836-C4B0-49BC-B3EF-DB0A15EFDA7E}">
      <dgm:prSet/>
      <dgm:spPr/>
      <dgm:t>
        <a:bodyPr/>
        <a:lstStyle/>
        <a:p>
          <a:endParaRPr lang="ru-RU"/>
        </a:p>
      </dgm:t>
    </dgm:pt>
    <dgm:pt modelId="{E4017FD2-806E-45F1-BF14-F711AC7F24EF}">
      <dgm:prSet phldrT="[Текст]"/>
      <dgm:spPr/>
      <dgm:t>
        <a:bodyPr/>
        <a:lstStyle/>
        <a:p>
          <a:r>
            <a:rPr lang="ru-RU" dirty="0" err="1" smtClean="0"/>
            <a:t>НДФЛ</a:t>
          </a:r>
          <a:r>
            <a:rPr lang="ru-RU" dirty="0" smtClean="0"/>
            <a:t> -561 т.р.</a:t>
          </a:r>
          <a:endParaRPr lang="ru-RU" dirty="0"/>
        </a:p>
      </dgm:t>
    </dgm:pt>
    <dgm:pt modelId="{17128FEA-4DF1-4A0D-BC12-E1681CFC632E}" type="parTrans" cxnId="{CBAEA0B1-8A79-4FB8-A9C3-49981FFC9465}">
      <dgm:prSet/>
      <dgm:spPr/>
      <dgm:t>
        <a:bodyPr/>
        <a:lstStyle/>
        <a:p>
          <a:endParaRPr lang="ru-RU"/>
        </a:p>
      </dgm:t>
    </dgm:pt>
    <dgm:pt modelId="{C3BA7E76-D37F-4668-B464-1BF240A20868}" type="sibTrans" cxnId="{CBAEA0B1-8A79-4FB8-A9C3-49981FFC9465}">
      <dgm:prSet/>
      <dgm:spPr/>
      <dgm:t>
        <a:bodyPr/>
        <a:lstStyle/>
        <a:p>
          <a:endParaRPr lang="ru-RU"/>
        </a:p>
      </dgm:t>
    </dgm:pt>
    <dgm:pt modelId="{6E1E29F8-EFEF-4669-8729-E67E16852437}">
      <dgm:prSet phldrT="[Текст]"/>
      <dgm:spPr/>
      <dgm:t>
        <a:bodyPr/>
        <a:lstStyle/>
        <a:p>
          <a:r>
            <a:rPr lang="ru-RU" dirty="0" smtClean="0"/>
            <a:t>Земельный налог -666.6 т.р.</a:t>
          </a:r>
          <a:endParaRPr lang="ru-RU" dirty="0"/>
        </a:p>
      </dgm:t>
    </dgm:pt>
    <dgm:pt modelId="{15582021-E8F3-4FD5-B011-3662F7CD1863}" type="parTrans" cxnId="{9A3DBE9D-A964-4582-822E-5C193502DAFE}">
      <dgm:prSet/>
      <dgm:spPr/>
      <dgm:t>
        <a:bodyPr/>
        <a:lstStyle/>
        <a:p>
          <a:endParaRPr lang="ru-RU"/>
        </a:p>
      </dgm:t>
    </dgm:pt>
    <dgm:pt modelId="{5EA94072-C839-47A4-9B62-A6BB5576BDE7}" type="sibTrans" cxnId="{9A3DBE9D-A964-4582-822E-5C193502DAFE}">
      <dgm:prSet/>
      <dgm:spPr/>
      <dgm:t>
        <a:bodyPr/>
        <a:lstStyle/>
        <a:p>
          <a:endParaRPr lang="ru-RU"/>
        </a:p>
      </dgm:t>
    </dgm:pt>
    <dgm:pt modelId="{5117160D-BD7C-4085-99A0-2C38C62B7534}" type="pres">
      <dgm:prSet presAssocID="{0B978509-FBE6-4E99-8F26-8456CF1B5020}" presName="compositeShape" presStyleCnt="0">
        <dgm:presLayoutVars>
          <dgm:dir/>
          <dgm:resizeHandles/>
        </dgm:presLayoutVars>
      </dgm:prSet>
      <dgm:spPr/>
    </dgm:pt>
    <dgm:pt modelId="{5E199D69-629C-4134-8DFA-E429F208C848}" type="pres">
      <dgm:prSet presAssocID="{0B978509-FBE6-4E99-8F26-8456CF1B5020}" presName="pyramid" presStyleLbl="node1" presStyleIdx="0" presStyleCnt="1"/>
      <dgm:spPr/>
    </dgm:pt>
    <dgm:pt modelId="{6F94511A-89E2-482F-A8E0-96F0FD7E76A4}" type="pres">
      <dgm:prSet presAssocID="{0B978509-FBE6-4E99-8F26-8456CF1B5020}" presName="theList" presStyleCnt="0"/>
      <dgm:spPr/>
    </dgm:pt>
    <dgm:pt modelId="{58292338-47A5-4E91-8C3C-85A00FAB731D}" type="pres">
      <dgm:prSet presAssocID="{1A6C8683-39DA-423A-B0E9-036CEA15E511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6C3CD-ADC3-48FC-9C09-C5286269E2F5}" type="pres">
      <dgm:prSet presAssocID="{1A6C8683-39DA-423A-B0E9-036CEA15E511}" presName="aSpace" presStyleCnt="0"/>
      <dgm:spPr/>
    </dgm:pt>
    <dgm:pt modelId="{B0A85790-58EA-4E54-920B-93B85FE7FB58}" type="pres">
      <dgm:prSet presAssocID="{E4017FD2-806E-45F1-BF14-F711AC7F24E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C9371-74A0-4A79-B9D3-F7E7960A90BD}" type="pres">
      <dgm:prSet presAssocID="{E4017FD2-806E-45F1-BF14-F711AC7F24EF}" presName="aSpace" presStyleCnt="0"/>
      <dgm:spPr/>
    </dgm:pt>
    <dgm:pt modelId="{488DEC36-2065-462A-95AA-EA50DE67F7A5}" type="pres">
      <dgm:prSet presAssocID="{6E1E29F8-EFEF-4669-8729-E67E16852437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ADA94-2D5E-4ECE-82EA-70ABDA6D2585}" type="pres">
      <dgm:prSet presAssocID="{6E1E29F8-EFEF-4669-8729-E67E16852437}" presName="aSpace" presStyleCnt="0"/>
      <dgm:spPr/>
    </dgm:pt>
  </dgm:ptLst>
  <dgm:cxnLst>
    <dgm:cxn modelId="{D575AEF2-655E-4AAC-8AE3-9F89C3DC5A7A}" type="presOf" srcId="{1A6C8683-39DA-423A-B0E9-036CEA15E511}" destId="{58292338-47A5-4E91-8C3C-85A00FAB731D}" srcOrd="0" destOrd="0" presId="urn:microsoft.com/office/officeart/2005/8/layout/pyramid2"/>
    <dgm:cxn modelId="{40999E54-8542-405F-8345-BE7706617EA3}" type="presOf" srcId="{0B978509-FBE6-4E99-8F26-8456CF1B5020}" destId="{5117160D-BD7C-4085-99A0-2C38C62B7534}" srcOrd="0" destOrd="0" presId="urn:microsoft.com/office/officeart/2005/8/layout/pyramid2"/>
    <dgm:cxn modelId="{9A3DBE9D-A964-4582-822E-5C193502DAFE}" srcId="{0B978509-FBE6-4E99-8F26-8456CF1B5020}" destId="{6E1E29F8-EFEF-4669-8729-E67E16852437}" srcOrd="2" destOrd="0" parTransId="{15582021-E8F3-4FD5-B011-3662F7CD1863}" sibTransId="{5EA94072-C839-47A4-9B62-A6BB5576BDE7}"/>
    <dgm:cxn modelId="{E75A0F8C-5F6A-4F0C-95AC-0C973E83CBB4}" type="presOf" srcId="{E4017FD2-806E-45F1-BF14-F711AC7F24EF}" destId="{B0A85790-58EA-4E54-920B-93B85FE7FB58}" srcOrd="0" destOrd="0" presId="urn:microsoft.com/office/officeart/2005/8/layout/pyramid2"/>
    <dgm:cxn modelId="{F90BFC17-0F9B-4A3A-B4F7-C0E10E47EBAE}" type="presOf" srcId="{6E1E29F8-EFEF-4669-8729-E67E16852437}" destId="{488DEC36-2065-462A-95AA-EA50DE67F7A5}" srcOrd="0" destOrd="0" presId="urn:microsoft.com/office/officeart/2005/8/layout/pyramid2"/>
    <dgm:cxn modelId="{4F01F836-C4B0-49BC-B3EF-DB0A15EFDA7E}" srcId="{0B978509-FBE6-4E99-8F26-8456CF1B5020}" destId="{1A6C8683-39DA-423A-B0E9-036CEA15E511}" srcOrd="0" destOrd="0" parTransId="{060BDDC3-7276-428A-9D59-B26B064EADB7}" sibTransId="{134D912B-DC8C-4EBE-92BD-59757DFE7FC0}"/>
    <dgm:cxn modelId="{CBAEA0B1-8A79-4FB8-A9C3-49981FFC9465}" srcId="{0B978509-FBE6-4E99-8F26-8456CF1B5020}" destId="{E4017FD2-806E-45F1-BF14-F711AC7F24EF}" srcOrd="1" destOrd="0" parTransId="{17128FEA-4DF1-4A0D-BC12-E1681CFC632E}" sibTransId="{C3BA7E76-D37F-4668-B464-1BF240A20868}"/>
    <dgm:cxn modelId="{7C4E85B6-650C-4D29-A717-789E4ED8C7BB}" type="presParOf" srcId="{5117160D-BD7C-4085-99A0-2C38C62B7534}" destId="{5E199D69-629C-4134-8DFA-E429F208C848}" srcOrd="0" destOrd="0" presId="urn:microsoft.com/office/officeart/2005/8/layout/pyramid2"/>
    <dgm:cxn modelId="{58A7D47F-5B4F-49E9-B925-55D486A50DF3}" type="presParOf" srcId="{5117160D-BD7C-4085-99A0-2C38C62B7534}" destId="{6F94511A-89E2-482F-A8E0-96F0FD7E76A4}" srcOrd="1" destOrd="0" presId="urn:microsoft.com/office/officeart/2005/8/layout/pyramid2"/>
    <dgm:cxn modelId="{B347130A-B334-4A3F-9DE1-B83A6E086818}" type="presParOf" srcId="{6F94511A-89E2-482F-A8E0-96F0FD7E76A4}" destId="{58292338-47A5-4E91-8C3C-85A00FAB731D}" srcOrd="0" destOrd="0" presId="urn:microsoft.com/office/officeart/2005/8/layout/pyramid2"/>
    <dgm:cxn modelId="{7D645557-A286-4D08-A3BE-133BA0738C68}" type="presParOf" srcId="{6F94511A-89E2-482F-A8E0-96F0FD7E76A4}" destId="{0686C3CD-ADC3-48FC-9C09-C5286269E2F5}" srcOrd="1" destOrd="0" presId="urn:microsoft.com/office/officeart/2005/8/layout/pyramid2"/>
    <dgm:cxn modelId="{97B052EF-C830-4434-B99D-011485343646}" type="presParOf" srcId="{6F94511A-89E2-482F-A8E0-96F0FD7E76A4}" destId="{B0A85790-58EA-4E54-920B-93B85FE7FB58}" srcOrd="2" destOrd="0" presId="urn:microsoft.com/office/officeart/2005/8/layout/pyramid2"/>
    <dgm:cxn modelId="{E094869F-FF9E-44C1-8C6F-5145AD242AD4}" type="presParOf" srcId="{6F94511A-89E2-482F-A8E0-96F0FD7E76A4}" destId="{629C9371-74A0-4A79-B9D3-F7E7960A90BD}" srcOrd="3" destOrd="0" presId="urn:microsoft.com/office/officeart/2005/8/layout/pyramid2"/>
    <dgm:cxn modelId="{F3FFC643-8D2D-489E-8FF5-C09E2BE6E267}" type="presParOf" srcId="{6F94511A-89E2-482F-A8E0-96F0FD7E76A4}" destId="{488DEC36-2065-462A-95AA-EA50DE67F7A5}" srcOrd="4" destOrd="0" presId="urn:microsoft.com/office/officeart/2005/8/layout/pyramid2"/>
    <dgm:cxn modelId="{85D29393-A3EB-46E5-88CF-310BC547301B}" type="presParOf" srcId="{6F94511A-89E2-482F-A8E0-96F0FD7E76A4}" destId="{796ADA94-2D5E-4ECE-82EA-70ABDA6D2585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B9AA14-FC8F-4DC1-AAEC-94D0754A86B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A8A97B8-B30F-45AB-89CB-FE8FC7F6858E}">
      <dgm:prSet phldrT="[Текст]"/>
      <dgm:spPr/>
      <dgm:t>
        <a:bodyPr/>
        <a:lstStyle/>
        <a:p>
          <a:r>
            <a:rPr lang="ru-RU" dirty="0" smtClean="0"/>
            <a:t>Штрафы- 4,8. </a:t>
          </a:r>
          <a:r>
            <a:rPr lang="ru-RU" dirty="0" err="1" smtClean="0"/>
            <a:t>т.р</a:t>
          </a:r>
          <a:endParaRPr lang="ru-RU" dirty="0"/>
        </a:p>
      </dgm:t>
    </dgm:pt>
    <dgm:pt modelId="{E7002FE8-3C1B-4DDE-B90B-3A27C3DAE70B}" type="parTrans" cxnId="{125637D8-25B3-4A9A-B005-4E7788EC6537}">
      <dgm:prSet/>
      <dgm:spPr/>
      <dgm:t>
        <a:bodyPr/>
        <a:lstStyle/>
        <a:p>
          <a:endParaRPr lang="ru-RU"/>
        </a:p>
      </dgm:t>
    </dgm:pt>
    <dgm:pt modelId="{10C80828-04FB-4552-A969-75847CE66049}" type="sibTrans" cxnId="{125637D8-25B3-4A9A-B005-4E7788EC6537}">
      <dgm:prSet/>
      <dgm:spPr/>
      <dgm:t>
        <a:bodyPr/>
        <a:lstStyle/>
        <a:p>
          <a:endParaRPr lang="ru-RU"/>
        </a:p>
      </dgm:t>
    </dgm:pt>
    <dgm:pt modelId="{A374587A-7451-4C88-AAAC-8ADCCE87AA34}">
      <dgm:prSet phldrT="[Текст]"/>
      <dgm:spPr/>
      <dgm:t>
        <a:bodyPr/>
        <a:lstStyle/>
        <a:p>
          <a:r>
            <a:rPr lang="ru-RU" dirty="0" err="1" smtClean="0"/>
            <a:t>Гос</a:t>
          </a:r>
          <a:r>
            <a:rPr lang="ru-RU" dirty="0" smtClean="0"/>
            <a:t>.</a:t>
          </a:r>
        </a:p>
        <a:p>
          <a:r>
            <a:rPr lang="ru-RU" dirty="0" smtClean="0"/>
            <a:t>пошлина -5,4 т.р.</a:t>
          </a:r>
          <a:endParaRPr lang="ru-RU" dirty="0"/>
        </a:p>
      </dgm:t>
    </dgm:pt>
    <dgm:pt modelId="{BACB5A87-2C85-4889-899A-C56CC4FED133}" type="parTrans" cxnId="{7A0E5CB9-1D45-44CF-AC31-1B5558BFF2C7}">
      <dgm:prSet/>
      <dgm:spPr/>
      <dgm:t>
        <a:bodyPr/>
        <a:lstStyle/>
        <a:p>
          <a:endParaRPr lang="ru-RU"/>
        </a:p>
      </dgm:t>
    </dgm:pt>
    <dgm:pt modelId="{D47F2019-02EB-4167-B5ED-F197FFF196F6}" type="sibTrans" cxnId="{7A0E5CB9-1D45-44CF-AC31-1B5558BFF2C7}">
      <dgm:prSet/>
      <dgm:spPr/>
      <dgm:t>
        <a:bodyPr/>
        <a:lstStyle/>
        <a:p>
          <a:endParaRPr lang="ru-RU"/>
        </a:p>
      </dgm:t>
    </dgm:pt>
    <dgm:pt modelId="{9C855312-5671-4D76-AC32-AAE571C93149}">
      <dgm:prSet phldrT="[Текст]"/>
      <dgm:spPr/>
      <dgm:t>
        <a:bodyPr/>
        <a:lstStyle/>
        <a:p>
          <a:r>
            <a:rPr lang="ru-RU" dirty="0" smtClean="0"/>
            <a:t>Аренда имущества-54,8 т.р.</a:t>
          </a:r>
          <a:endParaRPr lang="ru-RU" dirty="0"/>
        </a:p>
      </dgm:t>
    </dgm:pt>
    <dgm:pt modelId="{B360A8E7-89FC-4BA3-AC80-A6AA4283F506}" type="parTrans" cxnId="{CF2C5324-EB5A-4CCA-8B10-2E3FCE4F8FE1}">
      <dgm:prSet/>
      <dgm:spPr/>
      <dgm:t>
        <a:bodyPr/>
        <a:lstStyle/>
        <a:p>
          <a:endParaRPr lang="ru-RU"/>
        </a:p>
      </dgm:t>
    </dgm:pt>
    <dgm:pt modelId="{6001D393-4497-4683-BD62-63D99EA2CF7A}" type="sibTrans" cxnId="{CF2C5324-EB5A-4CCA-8B10-2E3FCE4F8FE1}">
      <dgm:prSet/>
      <dgm:spPr/>
      <dgm:t>
        <a:bodyPr/>
        <a:lstStyle/>
        <a:p>
          <a:endParaRPr lang="ru-RU"/>
        </a:p>
      </dgm:t>
    </dgm:pt>
    <dgm:pt modelId="{0933B9BE-1D62-4243-BFD8-0431E52C1438}" type="pres">
      <dgm:prSet presAssocID="{65B9AA14-FC8F-4DC1-AAEC-94D0754A86B4}" presName="compositeShape" presStyleCnt="0">
        <dgm:presLayoutVars>
          <dgm:dir/>
          <dgm:resizeHandles/>
        </dgm:presLayoutVars>
      </dgm:prSet>
      <dgm:spPr/>
    </dgm:pt>
    <dgm:pt modelId="{DBA03741-17D8-4D90-B691-32BA6493FE5D}" type="pres">
      <dgm:prSet presAssocID="{65B9AA14-FC8F-4DC1-AAEC-94D0754A86B4}" presName="pyramid" presStyleLbl="node1" presStyleIdx="0" presStyleCnt="1"/>
      <dgm:spPr/>
    </dgm:pt>
    <dgm:pt modelId="{8D7C4E0C-AC59-4A0D-8B9E-1F5752454AA8}" type="pres">
      <dgm:prSet presAssocID="{65B9AA14-FC8F-4DC1-AAEC-94D0754A86B4}" presName="theList" presStyleCnt="0"/>
      <dgm:spPr/>
    </dgm:pt>
    <dgm:pt modelId="{C4B977A0-61A3-47FE-A1D1-A633672FD745}" type="pres">
      <dgm:prSet presAssocID="{0A8A97B8-B30F-45AB-89CB-FE8FC7F6858E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1358E-CB05-4DD4-B922-067285C574EE}" type="pres">
      <dgm:prSet presAssocID="{0A8A97B8-B30F-45AB-89CB-FE8FC7F6858E}" presName="aSpace" presStyleCnt="0"/>
      <dgm:spPr/>
    </dgm:pt>
    <dgm:pt modelId="{B4301F6A-2B3D-4884-8E5C-26C210CF1585}" type="pres">
      <dgm:prSet presAssocID="{A374587A-7451-4C88-AAAC-8ADCCE87AA34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11798-E480-4B54-B154-1EFA38584099}" type="pres">
      <dgm:prSet presAssocID="{A374587A-7451-4C88-AAAC-8ADCCE87AA34}" presName="aSpace" presStyleCnt="0"/>
      <dgm:spPr/>
    </dgm:pt>
    <dgm:pt modelId="{C39260B4-2792-4F19-AF98-5CCC89E2996B}" type="pres">
      <dgm:prSet presAssocID="{9C855312-5671-4D76-AC32-AAE571C93149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AA367-43BE-4D02-ACF9-D0930D79ADCA}" type="pres">
      <dgm:prSet presAssocID="{9C855312-5671-4D76-AC32-AAE571C93149}" presName="aSpace" presStyleCnt="0"/>
      <dgm:spPr/>
    </dgm:pt>
  </dgm:ptLst>
  <dgm:cxnLst>
    <dgm:cxn modelId="{125637D8-25B3-4A9A-B005-4E7788EC6537}" srcId="{65B9AA14-FC8F-4DC1-AAEC-94D0754A86B4}" destId="{0A8A97B8-B30F-45AB-89CB-FE8FC7F6858E}" srcOrd="0" destOrd="0" parTransId="{E7002FE8-3C1B-4DDE-B90B-3A27C3DAE70B}" sibTransId="{10C80828-04FB-4552-A969-75847CE66049}"/>
    <dgm:cxn modelId="{CF2C5324-EB5A-4CCA-8B10-2E3FCE4F8FE1}" srcId="{65B9AA14-FC8F-4DC1-AAEC-94D0754A86B4}" destId="{9C855312-5671-4D76-AC32-AAE571C93149}" srcOrd="2" destOrd="0" parTransId="{B360A8E7-89FC-4BA3-AC80-A6AA4283F506}" sibTransId="{6001D393-4497-4683-BD62-63D99EA2CF7A}"/>
    <dgm:cxn modelId="{E5CCE223-39EE-4B9C-8164-2DCEB391E3F1}" type="presOf" srcId="{0A8A97B8-B30F-45AB-89CB-FE8FC7F6858E}" destId="{C4B977A0-61A3-47FE-A1D1-A633672FD745}" srcOrd="0" destOrd="0" presId="urn:microsoft.com/office/officeart/2005/8/layout/pyramid2"/>
    <dgm:cxn modelId="{7A0E5CB9-1D45-44CF-AC31-1B5558BFF2C7}" srcId="{65B9AA14-FC8F-4DC1-AAEC-94D0754A86B4}" destId="{A374587A-7451-4C88-AAAC-8ADCCE87AA34}" srcOrd="1" destOrd="0" parTransId="{BACB5A87-2C85-4889-899A-C56CC4FED133}" sibTransId="{D47F2019-02EB-4167-B5ED-F197FFF196F6}"/>
    <dgm:cxn modelId="{4C9C2527-A425-4837-B6FB-50594D63A578}" type="presOf" srcId="{A374587A-7451-4C88-AAAC-8ADCCE87AA34}" destId="{B4301F6A-2B3D-4884-8E5C-26C210CF1585}" srcOrd="0" destOrd="0" presId="urn:microsoft.com/office/officeart/2005/8/layout/pyramid2"/>
    <dgm:cxn modelId="{CEFF1C6A-E0B8-4640-8E81-28BA69640CF0}" type="presOf" srcId="{65B9AA14-FC8F-4DC1-AAEC-94D0754A86B4}" destId="{0933B9BE-1D62-4243-BFD8-0431E52C1438}" srcOrd="0" destOrd="0" presId="urn:microsoft.com/office/officeart/2005/8/layout/pyramid2"/>
    <dgm:cxn modelId="{8345F087-E00E-4513-9601-D0A51400E25F}" type="presOf" srcId="{9C855312-5671-4D76-AC32-AAE571C93149}" destId="{C39260B4-2792-4F19-AF98-5CCC89E2996B}" srcOrd="0" destOrd="0" presId="urn:microsoft.com/office/officeart/2005/8/layout/pyramid2"/>
    <dgm:cxn modelId="{8E76F132-FDDF-476A-96F6-93B04FBC0025}" type="presParOf" srcId="{0933B9BE-1D62-4243-BFD8-0431E52C1438}" destId="{DBA03741-17D8-4D90-B691-32BA6493FE5D}" srcOrd="0" destOrd="0" presId="urn:microsoft.com/office/officeart/2005/8/layout/pyramid2"/>
    <dgm:cxn modelId="{8A50627A-7910-4BB9-9E2C-96C979616418}" type="presParOf" srcId="{0933B9BE-1D62-4243-BFD8-0431E52C1438}" destId="{8D7C4E0C-AC59-4A0D-8B9E-1F5752454AA8}" srcOrd="1" destOrd="0" presId="urn:microsoft.com/office/officeart/2005/8/layout/pyramid2"/>
    <dgm:cxn modelId="{5B69BE42-E9C2-40A5-ABFC-780C8A3AA63E}" type="presParOf" srcId="{8D7C4E0C-AC59-4A0D-8B9E-1F5752454AA8}" destId="{C4B977A0-61A3-47FE-A1D1-A633672FD745}" srcOrd="0" destOrd="0" presId="urn:microsoft.com/office/officeart/2005/8/layout/pyramid2"/>
    <dgm:cxn modelId="{63FBF5E3-1B7B-4259-95FA-FD2CFA713EF6}" type="presParOf" srcId="{8D7C4E0C-AC59-4A0D-8B9E-1F5752454AA8}" destId="{12D1358E-CB05-4DD4-B922-067285C574EE}" srcOrd="1" destOrd="0" presId="urn:microsoft.com/office/officeart/2005/8/layout/pyramid2"/>
    <dgm:cxn modelId="{103ED020-1249-48E8-B13B-AFEC25C1B193}" type="presParOf" srcId="{8D7C4E0C-AC59-4A0D-8B9E-1F5752454AA8}" destId="{B4301F6A-2B3D-4884-8E5C-26C210CF1585}" srcOrd="2" destOrd="0" presId="urn:microsoft.com/office/officeart/2005/8/layout/pyramid2"/>
    <dgm:cxn modelId="{735D8EEC-C228-4BAC-9478-F307DDDABA8E}" type="presParOf" srcId="{8D7C4E0C-AC59-4A0D-8B9E-1F5752454AA8}" destId="{CF611798-E480-4B54-B154-1EFA38584099}" srcOrd="3" destOrd="0" presId="urn:microsoft.com/office/officeart/2005/8/layout/pyramid2"/>
    <dgm:cxn modelId="{CF4BEFCE-1782-490D-9AD1-BD1FE90D23D7}" type="presParOf" srcId="{8D7C4E0C-AC59-4A0D-8B9E-1F5752454AA8}" destId="{C39260B4-2792-4F19-AF98-5CCC89E2996B}" srcOrd="4" destOrd="0" presId="urn:microsoft.com/office/officeart/2005/8/layout/pyramid2"/>
    <dgm:cxn modelId="{8C4B971D-F3C6-4DF0-B310-8C54D0B23C79}" type="presParOf" srcId="{8D7C4E0C-AC59-4A0D-8B9E-1F5752454AA8}" destId="{B6EAA367-43BE-4D02-ACF9-D0930D79ADCA}" srcOrd="5" destOrd="0" presId="urn:microsoft.com/office/officeart/2005/8/layout/pyramid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79E14E-1DA8-44EE-B9AE-250AF9BAD7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271A68-39FB-4358-B3EF-9CEAAB35EB9E}">
      <dgm:prSet phldrT="[Текст]"/>
      <dgm:spPr/>
      <dgm:t>
        <a:bodyPr/>
        <a:lstStyle/>
        <a:p>
          <a:r>
            <a:rPr lang="ru-RU" dirty="0" smtClean="0"/>
            <a:t>Дотация -904,0 т.р.</a:t>
          </a:r>
          <a:endParaRPr lang="ru-RU" dirty="0"/>
        </a:p>
      </dgm:t>
    </dgm:pt>
    <dgm:pt modelId="{88B71034-6E1C-46FE-B015-AD18C7B22CA7}" type="parTrans" cxnId="{14ECC63B-31BE-4248-97C3-6748B19283AE}">
      <dgm:prSet/>
      <dgm:spPr/>
      <dgm:t>
        <a:bodyPr/>
        <a:lstStyle/>
        <a:p>
          <a:endParaRPr lang="ru-RU"/>
        </a:p>
      </dgm:t>
    </dgm:pt>
    <dgm:pt modelId="{3C1195C7-9587-4792-9342-25B93D5B9725}" type="sibTrans" cxnId="{14ECC63B-31BE-4248-97C3-6748B19283AE}">
      <dgm:prSet/>
      <dgm:spPr/>
      <dgm:t>
        <a:bodyPr/>
        <a:lstStyle/>
        <a:p>
          <a:endParaRPr lang="ru-RU"/>
        </a:p>
      </dgm:t>
    </dgm:pt>
    <dgm:pt modelId="{A23E34A8-D9C2-4FEA-AD00-2A9DB6D31D42}">
      <dgm:prSet phldrT="[Текст]"/>
      <dgm:spPr/>
      <dgm:t>
        <a:bodyPr/>
        <a:lstStyle/>
        <a:p>
          <a:r>
            <a:rPr lang="ru-RU" dirty="0" smtClean="0"/>
            <a:t>Трансферты на переданные полномочия -5883,9 т.р.</a:t>
          </a:r>
          <a:endParaRPr lang="ru-RU" dirty="0"/>
        </a:p>
      </dgm:t>
    </dgm:pt>
    <dgm:pt modelId="{C3C0D535-B6C8-4ACF-A251-52DA958E4762}" type="parTrans" cxnId="{BA405A08-02F5-4487-87BB-B24333C4D232}">
      <dgm:prSet/>
      <dgm:spPr/>
      <dgm:t>
        <a:bodyPr/>
        <a:lstStyle/>
        <a:p>
          <a:endParaRPr lang="ru-RU"/>
        </a:p>
      </dgm:t>
    </dgm:pt>
    <dgm:pt modelId="{3A62A8A1-CCBB-492D-9AE1-D5885453B835}" type="sibTrans" cxnId="{BA405A08-02F5-4487-87BB-B24333C4D232}">
      <dgm:prSet/>
      <dgm:spPr/>
      <dgm:t>
        <a:bodyPr/>
        <a:lstStyle/>
        <a:p>
          <a:endParaRPr lang="ru-RU"/>
        </a:p>
      </dgm:t>
    </dgm:pt>
    <dgm:pt modelId="{1CA8CA92-8AE6-4275-95BD-B23287C0F7C4}">
      <dgm:prSet phldrT="[Текст]"/>
      <dgm:spPr/>
      <dgm:t>
        <a:bodyPr/>
        <a:lstStyle/>
        <a:p>
          <a:r>
            <a:rPr lang="ru-RU" dirty="0" smtClean="0"/>
            <a:t>Субвенция </a:t>
          </a:r>
          <a:r>
            <a:rPr lang="ru-RU" dirty="0" err="1" smtClean="0"/>
            <a:t>ВУС</a:t>
          </a:r>
          <a:r>
            <a:rPr lang="ru-RU" dirty="0" smtClean="0"/>
            <a:t>- 132,8 т.р.</a:t>
          </a:r>
          <a:endParaRPr lang="ru-RU" dirty="0"/>
        </a:p>
      </dgm:t>
    </dgm:pt>
    <dgm:pt modelId="{0F10CAE9-D512-4A5D-AF3D-5B8D4B8A550C}" type="parTrans" cxnId="{0ACF5445-6997-4EF4-887E-AF4F92A52F6E}">
      <dgm:prSet/>
      <dgm:spPr/>
      <dgm:t>
        <a:bodyPr/>
        <a:lstStyle/>
        <a:p>
          <a:endParaRPr lang="ru-RU"/>
        </a:p>
      </dgm:t>
    </dgm:pt>
    <dgm:pt modelId="{7F05FB97-CF07-4108-934D-E49421CE39ED}" type="sibTrans" cxnId="{0ACF5445-6997-4EF4-887E-AF4F92A52F6E}">
      <dgm:prSet/>
      <dgm:spPr/>
      <dgm:t>
        <a:bodyPr/>
        <a:lstStyle/>
        <a:p>
          <a:endParaRPr lang="ru-RU"/>
        </a:p>
      </dgm:t>
    </dgm:pt>
    <dgm:pt modelId="{ABEA2C30-6F6E-4464-A700-D16D8D43992C}" type="pres">
      <dgm:prSet presAssocID="{0879E14E-1DA8-44EE-B9AE-250AF9BAD73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53568-2E44-4DED-94DA-B417DCC03F08}" type="pres">
      <dgm:prSet presAssocID="{5A271A68-39FB-4358-B3EF-9CEAAB35EB9E}" presName="parentLin" presStyleCnt="0"/>
      <dgm:spPr/>
    </dgm:pt>
    <dgm:pt modelId="{5FDCC8F2-696F-419C-9168-878BCD63237F}" type="pres">
      <dgm:prSet presAssocID="{5A271A68-39FB-4358-B3EF-9CEAAB35EB9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394240-393B-4046-A8AB-866651853199}" type="pres">
      <dgm:prSet presAssocID="{5A271A68-39FB-4358-B3EF-9CEAAB35EB9E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FBBE2-112D-46A8-8EB7-BB118664F0EC}" type="pres">
      <dgm:prSet presAssocID="{5A271A68-39FB-4358-B3EF-9CEAAB35EB9E}" presName="negativeSpace" presStyleCnt="0"/>
      <dgm:spPr/>
    </dgm:pt>
    <dgm:pt modelId="{536BE406-B991-41DB-A7A0-E71D7E83503D}" type="pres">
      <dgm:prSet presAssocID="{5A271A68-39FB-4358-B3EF-9CEAAB35EB9E}" presName="childText" presStyleLbl="conFgAcc1" presStyleIdx="0" presStyleCnt="3">
        <dgm:presLayoutVars>
          <dgm:bulletEnabled val="1"/>
        </dgm:presLayoutVars>
      </dgm:prSet>
      <dgm:spPr/>
    </dgm:pt>
    <dgm:pt modelId="{7266A518-BE7D-4FEA-994F-EFAD8536CC64}" type="pres">
      <dgm:prSet presAssocID="{3C1195C7-9587-4792-9342-25B93D5B9725}" presName="spaceBetweenRectangles" presStyleCnt="0"/>
      <dgm:spPr/>
    </dgm:pt>
    <dgm:pt modelId="{BE0E7D5A-D163-434D-A16D-5AD7F282FE8C}" type="pres">
      <dgm:prSet presAssocID="{A23E34A8-D9C2-4FEA-AD00-2A9DB6D31D42}" presName="parentLin" presStyleCnt="0"/>
      <dgm:spPr/>
    </dgm:pt>
    <dgm:pt modelId="{FFD3210B-DAF1-4EC7-A43A-37B7D3A83551}" type="pres">
      <dgm:prSet presAssocID="{A23E34A8-D9C2-4FEA-AD00-2A9DB6D31D4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7F25C3B-9321-4C55-BAE2-730FF4122F6E}" type="pres">
      <dgm:prSet presAssocID="{A23E34A8-D9C2-4FEA-AD00-2A9DB6D31D42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54168-260F-41F8-B64B-6B6D8175A45D}" type="pres">
      <dgm:prSet presAssocID="{A23E34A8-D9C2-4FEA-AD00-2A9DB6D31D42}" presName="negativeSpace" presStyleCnt="0"/>
      <dgm:spPr/>
    </dgm:pt>
    <dgm:pt modelId="{D41B5106-3480-4A3E-BF15-F7FD4775DAB2}" type="pres">
      <dgm:prSet presAssocID="{A23E34A8-D9C2-4FEA-AD00-2A9DB6D31D42}" presName="childText" presStyleLbl="conFgAcc1" presStyleIdx="1" presStyleCnt="3">
        <dgm:presLayoutVars>
          <dgm:bulletEnabled val="1"/>
        </dgm:presLayoutVars>
      </dgm:prSet>
      <dgm:spPr/>
    </dgm:pt>
    <dgm:pt modelId="{C47E3BB0-A97A-416C-91E4-BB3B8F6FF298}" type="pres">
      <dgm:prSet presAssocID="{3A62A8A1-CCBB-492D-9AE1-D5885453B835}" presName="spaceBetweenRectangles" presStyleCnt="0"/>
      <dgm:spPr/>
    </dgm:pt>
    <dgm:pt modelId="{0CB7CB27-8B5E-4605-ACFD-257F7D385BC1}" type="pres">
      <dgm:prSet presAssocID="{1CA8CA92-8AE6-4275-95BD-B23287C0F7C4}" presName="parentLin" presStyleCnt="0"/>
      <dgm:spPr/>
    </dgm:pt>
    <dgm:pt modelId="{3EEEFAE5-E444-4B90-BB75-3D3901CE4538}" type="pres">
      <dgm:prSet presAssocID="{1CA8CA92-8AE6-4275-95BD-B23287C0F7C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BE3363E-05AF-4489-BA93-BB7C1064887D}" type="pres">
      <dgm:prSet presAssocID="{1CA8CA92-8AE6-4275-95BD-B23287C0F7C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53A7A-DD88-41B5-ACFD-DCC3F5FF554C}" type="pres">
      <dgm:prSet presAssocID="{1CA8CA92-8AE6-4275-95BD-B23287C0F7C4}" presName="negativeSpace" presStyleCnt="0"/>
      <dgm:spPr/>
    </dgm:pt>
    <dgm:pt modelId="{3D2B6BB2-B73E-4337-B881-B6E1CCD11BFD}" type="pres">
      <dgm:prSet presAssocID="{1CA8CA92-8AE6-4275-95BD-B23287C0F7C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4ECC63B-31BE-4248-97C3-6748B19283AE}" srcId="{0879E14E-1DA8-44EE-B9AE-250AF9BAD734}" destId="{5A271A68-39FB-4358-B3EF-9CEAAB35EB9E}" srcOrd="0" destOrd="0" parTransId="{88B71034-6E1C-46FE-B015-AD18C7B22CA7}" sibTransId="{3C1195C7-9587-4792-9342-25B93D5B9725}"/>
    <dgm:cxn modelId="{7BE0E57A-5C0F-4095-96AE-29059EDE324A}" type="presOf" srcId="{1CA8CA92-8AE6-4275-95BD-B23287C0F7C4}" destId="{3EEEFAE5-E444-4B90-BB75-3D3901CE4538}" srcOrd="0" destOrd="0" presId="urn:microsoft.com/office/officeart/2005/8/layout/list1"/>
    <dgm:cxn modelId="{A30A25D3-7DCE-48EC-8519-D26BB168471F}" type="presOf" srcId="{5A271A68-39FB-4358-B3EF-9CEAAB35EB9E}" destId="{5FDCC8F2-696F-419C-9168-878BCD63237F}" srcOrd="0" destOrd="0" presId="urn:microsoft.com/office/officeart/2005/8/layout/list1"/>
    <dgm:cxn modelId="{FDF534D8-6264-43C1-9B94-6D9FBC2ACEFB}" type="presOf" srcId="{A23E34A8-D9C2-4FEA-AD00-2A9DB6D31D42}" destId="{FFD3210B-DAF1-4EC7-A43A-37B7D3A83551}" srcOrd="0" destOrd="0" presId="urn:microsoft.com/office/officeart/2005/8/layout/list1"/>
    <dgm:cxn modelId="{E3C3B008-B981-4531-A43C-C7BDB52C4C47}" type="presOf" srcId="{1CA8CA92-8AE6-4275-95BD-B23287C0F7C4}" destId="{5BE3363E-05AF-4489-BA93-BB7C1064887D}" srcOrd="1" destOrd="0" presId="urn:microsoft.com/office/officeart/2005/8/layout/list1"/>
    <dgm:cxn modelId="{81DEAF00-3C6C-4CB6-94F5-AB1A825AAC44}" type="presOf" srcId="{A23E34A8-D9C2-4FEA-AD00-2A9DB6D31D42}" destId="{B7F25C3B-9321-4C55-BAE2-730FF4122F6E}" srcOrd="1" destOrd="0" presId="urn:microsoft.com/office/officeart/2005/8/layout/list1"/>
    <dgm:cxn modelId="{2713D6CA-C4C7-4937-B229-398B09287132}" type="presOf" srcId="{5A271A68-39FB-4358-B3EF-9CEAAB35EB9E}" destId="{2F394240-393B-4046-A8AB-866651853199}" srcOrd="1" destOrd="0" presId="urn:microsoft.com/office/officeart/2005/8/layout/list1"/>
    <dgm:cxn modelId="{BA405A08-02F5-4487-87BB-B24333C4D232}" srcId="{0879E14E-1DA8-44EE-B9AE-250AF9BAD734}" destId="{A23E34A8-D9C2-4FEA-AD00-2A9DB6D31D42}" srcOrd="1" destOrd="0" parTransId="{C3C0D535-B6C8-4ACF-A251-52DA958E4762}" sibTransId="{3A62A8A1-CCBB-492D-9AE1-D5885453B835}"/>
    <dgm:cxn modelId="{87E8AE51-05EB-4A3A-98A9-72AE2B62B003}" type="presOf" srcId="{0879E14E-1DA8-44EE-B9AE-250AF9BAD734}" destId="{ABEA2C30-6F6E-4464-A700-D16D8D43992C}" srcOrd="0" destOrd="0" presId="urn:microsoft.com/office/officeart/2005/8/layout/list1"/>
    <dgm:cxn modelId="{0ACF5445-6997-4EF4-887E-AF4F92A52F6E}" srcId="{0879E14E-1DA8-44EE-B9AE-250AF9BAD734}" destId="{1CA8CA92-8AE6-4275-95BD-B23287C0F7C4}" srcOrd="2" destOrd="0" parTransId="{0F10CAE9-D512-4A5D-AF3D-5B8D4B8A550C}" sibTransId="{7F05FB97-CF07-4108-934D-E49421CE39ED}"/>
    <dgm:cxn modelId="{F861F311-3432-432E-B9DE-D6169DCD2073}" type="presParOf" srcId="{ABEA2C30-6F6E-4464-A700-D16D8D43992C}" destId="{54653568-2E44-4DED-94DA-B417DCC03F08}" srcOrd="0" destOrd="0" presId="urn:microsoft.com/office/officeart/2005/8/layout/list1"/>
    <dgm:cxn modelId="{72034AAE-2C86-4573-ACA9-6B2743AE84E0}" type="presParOf" srcId="{54653568-2E44-4DED-94DA-B417DCC03F08}" destId="{5FDCC8F2-696F-419C-9168-878BCD63237F}" srcOrd="0" destOrd="0" presId="urn:microsoft.com/office/officeart/2005/8/layout/list1"/>
    <dgm:cxn modelId="{A5F663AC-532D-410D-A525-C6553B98D80F}" type="presParOf" srcId="{54653568-2E44-4DED-94DA-B417DCC03F08}" destId="{2F394240-393B-4046-A8AB-866651853199}" srcOrd="1" destOrd="0" presId="urn:microsoft.com/office/officeart/2005/8/layout/list1"/>
    <dgm:cxn modelId="{B76F8A67-3BA3-4FFD-9ECF-457B75E0603C}" type="presParOf" srcId="{ABEA2C30-6F6E-4464-A700-D16D8D43992C}" destId="{04CFBBE2-112D-46A8-8EB7-BB118664F0EC}" srcOrd="1" destOrd="0" presId="urn:microsoft.com/office/officeart/2005/8/layout/list1"/>
    <dgm:cxn modelId="{81555825-747F-47C5-9917-33DE14D501C7}" type="presParOf" srcId="{ABEA2C30-6F6E-4464-A700-D16D8D43992C}" destId="{536BE406-B991-41DB-A7A0-E71D7E83503D}" srcOrd="2" destOrd="0" presId="urn:microsoft.com/office/officeart/2005/8/layout/list1"/>
    <dgm:cxn modelId="{5895F48A-9B28-422A-97D0-5C8CDEC99A01}" type="presParOf" srcId="{ABEA2C30-6F6E-4464-A700-D16D8D43992C}" destId="{7266A518-BE7D-4FEA-994F-EFAD8536CC64}" srcOrd="3" destOrd="0" presId="urn:microsoft.com/office/officeart/2005/8/layout/list1"/>
    <dgm:cxn modelId="{3990366F-38B8-4EEF-813F-D11FB8B926BE}" type="presParOf" srcId="{ABEA2C30-6F6E-4464-A700-D16D8D43992C}" destId="{BE0E7D5A-D163-434D-A16D-5AD7F282FE8C}" srcOrd="4" destOrd="0" presId="urn:microsoft.com/office/officeart/2005/8/layout/list1"/>
    <dgm:cxn modelId="{85A201DF-E350-46B4-B36C-0413EBCD7153}" type="presParOf" srcId="{BE0E7D5A-D163-434D-A16D-5AD7F282FE8C}" destId="{FFD3210B-DAF1-4EC7-A43A-37B7D3A83551}" srcOrd="0" destOrd="0" presId="urn:microsoft.com/office/officeart/2005/8/layout/list1"/>
    <dgm:cxn modelId="{BFAF4CCE-7B35-40BF-904C-4FD60D2ADEFA}" type="presParOf" srcId="{BE0E7D5A-D163-434D-A16D-5AD7F282FE8C}" destId="{B7F25C3B-9321-4C55-BAE2-730FF4122F6E}" srcOrd="1" destOrd="0" presId="urn:microsoft.com/office/officeart/2005/8/layout/list1"/>
    <dgm:cxn modelId="{773CB1B1-4156-4A64-BFC6-196C0184C480}" type="presParOf" srcId="{ABEA2C30-6F6E-4464-A700-D16D8D43992C}" destId="{29654168-260F-41F8-B64B-6B6D8175A45D}" srcOrd="5" destOrd="0" presId="urn:microsoft.com/office/officeart/2005/8/layout/list1"/>
    <dgm:cxn modelId="{913A62FF-8DDB-4E5C-B532-26BEA99D1589}" type="presParOf" srcId="{ABEA2C30-6F6E-4464-A700-D16D8D43992C}" destId="{D41B5106-3480-4A3E-BF15-F7FD4775DAB2}" srcOrd="6" destOrd="0" presId="urn:microsoft.com/office/officeart/2005/8/layout/list1"/>
    <dgm:cxn modelId="{5CB527DB-B8BF-4288-B11E-B4CDD81DDB6B}" type="presParOf" srcId="{ABEA2C30-6F6E-4464-A700-D16D8D43992C}" destId="{C47E3BB0-A97A-416C-91E4-BB3B8F6FF298}" srcOrd="7" destOrd="0" presId="urn:microsoft.com/office/officeart/2005/8/layout/list1"/>
    <dgm:cxn modelId="{2F16C964-DB45-455A-A18B-40894562507A}" type="presParOf" srcId="{ABEA2C30-6F6E-4464-A700-D16D8D43992C}" destId="{0CB7CB27-8B5E-4605-ACFD-257F7D385BC1}" srcOrd="8" destOrd="0" presId="urn:microsoft.com/office/officeart/2005/8/layout/list1"/>
    <dgm:cxn modelId="{D88FA3A1-BD52-4E89-8880-F681B1BBA984}" type="presParOf" srcId="{0CB7CB27-8B5E-4605-ACFD-257F7D385BC1}" destId="{3EEEFAE5-E444-4B90-BB75-3D3901CE4538}" srcOrd="0" destOrd="0" presId="urn:microsoft.com/office/officeart/2005/8/layout/list1"/>
    <dgm:cxn modelId="{00E2D047-BD04-427B-9FED-AD391E798DB7}" type="presParOf" srcId="{0CB7CB27-8B5E-4605-ACFD-257F7D385BC1}" destId="{5BE3363E-05AF-4489-BA93-BB7C1064887D}" srcOrd="1" destOrd="0" presId="urn:microsoft.com/office/officeart/2005/8/layout/list1"/>
    <dgm:cxn modelId="{E12EF8CC-2D37-441E-ABDE-74DF3B5FA97E}" type="presParOf" srcId="{ABEA2C30-6F6E-4464-A700-D16D8D43992C}" destId="{C8C53A7A-DD88-41B5-ACFD-DCC3F5FF554C}" srcOrd="9" destOrd="0" presId="urn:microsoft.com/office/officeart/2005/8/layout/list1"/>
    <dgm:cxn modelId="{97326D4A-4C9D-4FD4-91E7-71FA2892F7C8}" type="presParOf" srcId="{ABEA2C30-6F6E-4464-A700-D16D8D43992C}" destId="{3D2B6BB2-B73E-4337-B881-B6E1CCD11BFD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AA4BF3-FF75-4DD6-B2F6-B6984CFC62C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D7B74E-054B-44EA-8CD8-5C47C0063ADF}">
      <dgm:prSet phldrT="[Текст]"/>
      <dgm:spPr/>
      <dgm:t>
        <a:bodyPr/>
        <a:lstStyle/>
        <a:p>
          <a:r>
            <a:rPr lang="ru-RU" dirty="0" smtClean="0"/>
            <a:t>Субвенция на административную комиссию комиссию -11,6 т.р.</a:t>
          </a:r>
          <a:endParaRPr lang="ru-RU" dirty="0"/>
        </a:p>
      </dgm:t>
    </dgm:pt>
    <dgm:pt modelId="{4702CC3E-8C7A-4BC5-B16B-279DDE019EBE}" type="parTrans" cxnId="{ECAA88EB-938E-4994-BB8F-F0F98CBC41DC}">
      <dgm:prSet/>
      <dgm:spPr/>
      <dgm:t>
        <a:bodyPr/>
        <a:lstStyle/>
        <a:p>
          <a:endParaRPr lang="ru-RU"/>
        </a:p>
      </dgm:t>
    </dgm:pt>
    <dgm:pt modelId="{F6281E55-0F68-4F0B-99E2-52E29D4551E9}" type="sibTrans" cxnId="{ECAA88EB-938E-4994-BB8F-F0F98CBC41DC}">
      <dgm:prSet/>
      <dgm:spPr/>
      <dgm:t>
        <a:bodyPr/>
        <a:lstStyle/>
        <a:p>
          <a:endParaRPr lang="ru-RU"/>
        </a:p>
      </dgm:t>
    </dgm:pt>
    <dgm:pt modelId="{024A434E-9691-42C5-8670-9EDA8D45BD23}">
      <dgm:prSet phldrT="[Текст]"/>
      <dgm:spPr/>
      <dgm:t>
        <a:bodyPr/>
        <a:lstStyle/>
        <a:p>
          <a:r>
            <a:rPr lang="ru-RU" dirty="0" smtClean="0"/>
            <a:t>Пенсионное обеспечение -143,2 т.р.</a:t>
          </a:r>
          <a:endParaRPr lang="ru-RU" dirty="0"/>
        </a:p>
      </dgm:t>
    </dgm:pt>
    <dgm:pt modelId="{65F26CF4-A6C2-4ED4-8777-2F815E0E6F6B}" type="parTrans" cxnId="{568AB188-3E53-4FD2-A9A9-273C8CBE689D}">
      <dgm:prSet/>
      <dgm:spPr/>
      <dgm:t>
        <a:bodyPr/>
        <a:lstStyle/>
        <a:p>
          <a:endParaRPr lang="ru-RU"/>
        </a:p>
      </dgm:t>
    </dgm:pt>
    <dgm:pt modelId="{CF11CC43-76AB-4029-AB5C-28DEA0D36538}" type="sibTrans" cxnId="{568AB188-3E53-4FD2-A9A9-273C8CBE689D}">
      <dgm:prSet/>
      <dgm:spPr/>
      <dgm:t>
        <a:bodyPr/>
        <a:lstStyle/>
        <a:p>
          <a:endParaRPr lang="ru-RU"/>
        </a:p>
      </dgm:t>
    </dgm:pt>
    <dgm:pt modelId="{F7B2FB21-6307-42FF-94EF-4DCC565E02DB}" type="pres">
      <dgm:prSet presAssocID="{43AA4BF3-FF75-4DD6-B2F6-B6984CFC62C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61F7F2-06C0-4CEC-BC04-3A728406912C}" type="pres">
      <dgm:prSet presAssocID="{DDD7B74E-054B-44EA-8CD8-5C47C0063ADF}" presName="parentLin" presStyleCnt="0"/>
      <dgm:spPr/>
    </dgm:pt>
    <dgm:pt modelId="{CD547D55-3D13-4AA5-93E4-FC861717C257}" type="pres">
      <dgm:prSet presAssocID="{DDD7B74E-054B-44EA-8CD8-5C47C0063AD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1EE814F-915B-49CC-B46E-8DB68D222B6C}" type="pres">
      <dgm:prSet presAssocID="{DDD7B74E-054B-44EA-8CD8-5C47C0063ADF}" presName="parentText" presStyleLbl="node1" presStyleIdx="0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6D95D-B560-4487-AD00-0C8E82F8EC1C}" type="pres">
      <dgm:prSet presAssocID="{DDD7B74E-054B-44EA-8CD8-5C47C0063ADF}" presName="negativeSpace" presStyleCnt="0"/>
      <dgm:spPr/>
    </dgm:pt>
    <dgm:pt modelId="{1CC8E8B0-DFD4-48EA-878D-F71C52CF6447}" type="pres">
      <dgm:prSet presAssocID="{DDD7B74E-054B-44EA-8CD8-5C47C0063ADF}" presName="childText" presStyleLbl="conFgAcc1" presStyleIdx="0" presStyleCnt="2">
        <dgm:presLayoutVars>
          <dgm:bulletEnabled val="1"/>
        </dgm:presLayoutVars>
      </dgm:prSet>
      <dgm:spPr/>
    </dgm:pt>
    <dgm:pt modelId="{85502270-2B88-41DC-9B9C-F78E3CCAE0E0}" type="pres">
      <dgm:prSet presAssocID="{F6281E55-0F68-4F0B-99E2-52E29D4551E9}" presName="spaceBetweenRectangles" presStyleCnt="0"/>
      <dgm:spPr/>
    </dgm:pt>
    <dgm:pt modelId="{CF9DA6A2-40B6-46FA-AB5B-D5FE83B0B772}" type="pres">
      <dgm:prSet presAssocID="{024A434E-9691-42C5-8670-9EDA8D45BD23}" presName="parentLin" presStyleCnt="0"/>
      <dgm:spPr/>
    </dgm:pt>
    <dgm:pt modelId="{A80BA25C-0E9C-4253-B016-143313B13BC2}" type="pres">
      <dgm:prSet presAssocID="{024A434E-9691-42C5-8670-9EDA8D45BD2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963CD47-7E33-42DC-9758-1A6DC405D49E}" type="pres">
      <dgm:prSet presAssocID="{024A434E-9691-42C5-8670-9EDA8D45BD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021A2-64F3-49F2-9621-D4A686304C8E}" type="pres">
      <dgm:prSet presAssocID="{024A434E-9691-42C5-8670-9EDA8D45BD23}" presName="negativeSpace" presStyleCnt="0"/>
      <dgm:spPr/>
    </dgm:pt>
    <dgm:pt modelId="{5A4537E9-4EFB-4FA7-B2CE-B5055F19B599}" type="pres">
      <dgm:prSet presAssocID="{024A434E-9691-42C5-8670-9EDA8D45BD2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60B175B-E5F5-47FF-AB37-B879D2EE297E}" type="presOf" srcId="{43AA4BF3-FF75-4DD6-B2F6-B6984CFC62C1}" destId="{F7B2FB21-6307-42FF-94EF-4DCC565E02DB}" srcOrd="0" destOrd="0" presId="urn:microsoft.com/office/officeart/2005/8/layout/list1"/>
    <dgm:cxn modelId="{ECAA88EB-938E-4994-BB8F-F0F98CBC41DC}" srcId="{43AA4BF3-FF75-4DD6-B2F6-B6984CFC62C1}" destId="{DDD7B74E-054B-44EA-8CD8-5C47C0063ADF}" srcOrd="0" destOrd="0" parTransId="{4702CC3E-8C7A-4BC5-B16B-279DDE019EBE}" sibTransId="{F6281E55-0F68-4F0B-99E2-52E29D4551E9}"/>
    <dgm:cxn modelId="{2561952B-4E90-4BB5-B8D4-E396E0B65667}" type="presOf" srcId="{024A434E-9691-42C5-8670-9EDA8D45BD23}" destId="{F963CD47-7E33-42DC-9758-1A6DC405D49E}" srcOrd="1" destOrd="0" presId="urn:microsoft.com/office/officeart/2005/8/layout/list1"/>
    <dgm:cxn modelId="{E4DC7768-7A1E-4021-93F9-06C8486C0E38}" type="presOf" srcId="{DDD7B74E-054B-44EA-8CD8-5C47C0063ADF}" destId="{CD547D55-3D13-4AA5-93E4-FC861717C257}" srcOrd="0" destOrd="0" presId="urn:microsoft.com/office/officeart/2005/8/layout/list1"/>
    <dgm:cxn modelId="{AC8D2B8D-7316-43C7-9316-72655FBEF243}" type="presOf" srcId="{DDD7B74E-054B-44EA-8CD8-5C47C0063ADF}" destId="{F1EE814F-915B-49CC-B46E-8DB68D222B6C}" srcOrd="1" destOrd="0" presId="urn:microsoft.com/office/officeart/2005/8/layout/list1"/>
    <dgm:cxn modelId="{2FA44DC3-E623-4B7E-B921-0A2E13CECC7D}" type="presOf" srcId="{024A434E-9691-42C5-8670-9EDA8D45BD23}" destId="{A80BA25C-0E9C-4253-B016-143313B13BC2}" srcOrd="0" destOrd="0" presId="urn:microsoft.com/office/officeart/2005/8/layout/list1"/>
    <dgm:cxn modelId="{568AB188-3E53-4FD2-A9A9-273C8CBE689D}" srcId="{43AA4BF3-FF75-4DD6-B2F6-B6984CFC62C1}" destId="{024A434E-9691-42C5-8670-9EDA8D45BD23}" srcOrd="1" destOrd="0" parTransId="{65F26CF4-A6C2-4ED4-8777-2F815E0E6F6B}" sibTransId="{CF11CC43-76AB-4029-AB5C-28DEA0D36538}"/>
    <dgm:cxn modelId="{724CFD19-11B8-44B8-B9A9-1FE556BA51A8}" type="presParOf" srcId="{F7B2FB21-6307-42FF-94EF-4DCC565E02DB}" destId="{2961F7F2-06C0-4CEC-BC04-3A728406912C}" srcOrd="0" destOrd="0" presId="urn:microsoft.com/office/officeart/2005/8/layout/list1"/>
    <dgm:cxn modelId="{070661E4-2BCD-47D1-80AC-5BEC51E1C8DD}" type="presParOf" srcId="{2961F7F2-06C0-4CEC-BC04-3A728406912C}" destId="{CD547D55-3D13-4AA5-93E4-FC861717C257}" srcOrd="0" destOrd="0" presId="urn:microsoft.com/office/officeart/2005/8/layout/list1"/>
    <dgm:cxn modelId="{1829B3F6-B6AA-44A0-A345-19484037C10A}" type="presParOf" srcId="{2961F7F2-06C0-4CEC-BC04-3A728406912C}" destId="{F1EE814F-915B-49CC-B46E-8DB68D222B6C}" srcOrd="1" destOrd="0" presId="urn:microsoft.com/office/officeart/2005/8/layout/list1"/>
    <dgm:cxn modelId="{06868C15-CA75-4914-A06E-673382B6B9D9}" type="presParOf" srcId="{F7B2FB21-6307-42FF-94EF-4DCC565E02DB}" destId="{E3A6D95D-B560-4487-AD00-0C8E82F8EC1C}" srcOrd="1" destOrd="0" presId="urn:microsoft.com/office/officeart/2005/8/layout/list1"/>
    <dgm:cxn modelId="{C560B5ED-BB3B-436F-AD74-4C1605ADB911}" type="presParOf" srcId="{F7B2FB21-6307-42FF-94EF-4DCC565E02DB}" destId="{1CC8E8B0-DFD4-48EA-878D-F71C52CF6447}" srcOrd="2" destOrd="0" presId="urn:microsoft.com/office/officeart/2005/8/layout/list1"/>
    <dgm:cxn modelId="{06BB4C6A-78E1-449B-9BD1-DCD9BBCCDC12}" type="presParOf" srcId="{F7B2FB21-6307-42FF-94EF-4DCC565E02DB}" destId="{85502270-2B88-41DC-9B9C-F78E3CCAE0E0}" srcOrd="3" destOrd="0" presId="urn:microsoft.com/office/officeart/2005/8/layout/list1"/>
    <dgm:cxn modelId="{4D2FAFBF-3D2A-4328-A332-42AC01F06339}" type="presParOf" srcId="{F7B2FB21-6307-42FF-94EF-4DCC565E02DB}" destId="{CF9DA6A2-40B6-46FA-AB5B-D5FE83B0B772}" srcOrd="4" destOrd="0" presId="urn:microsoft.com/office/officeart/2005/8/layout/list1"/>
    <dgm:cxn modelId="{38A7426B-5CEC-4201-8AD4-56A4E38ED6E0}" type="presParOf" srcId="{CF9DA6A2-40B6-46FA-AB5B-D5FE83B0B772}" destId="{A80BA25C-0E9C-4253-B016-143313B13BC2}" srcOrd="0" destOrd="0" presId="urn:microsoft.com/office/officeart/2005/8/layout/list1"/>
    <dgm:cxn modelId="{9EE863D0-2382-4FED-9D2F-90DBC8089399}" type="presParOf" srcId="{CF9DA6A2-40B6-46FA-AB5B-D5FE83B0B772}" destId="{F963CD47-7E33-42DC-9758-1A6DC405D49E}" srcOrd="1" destOrd="0" presId="urn:microsoft.com/office/officeart/2005/8/layout/list1"/>
    <dgm:cxn modelId="{D59BA093-9EF1-4195-9FB8-0C103D93169E}" type="presParOf" srcId="{F7B2FB21-6307-42FF-94EF-4DCC565E02DB}" destId="{756021A2-64F3-49F2-9621-D4A686304C8E}" srcOrd="5" destOrd="0" presId="urn:microsoft.com/office/officeart/2005/8/layout/list1"/>
    <dgm:cxn modelId="{774BCE8F-CE2D-4EF1-BC4C-67DD04A548C4}" type="presParOf" srcId="{F7B2FB21-6307-42FF-94EF-4DCC565E02DB}" destId="{5A4537E9-4EFB-4FA7-B2CE-B5055F19B599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ED23DB-3805-4382-8714-92B7EAACB97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DEC59B-2FDA-4398-863E-02B3791220C0}">
      <dgm:prSet phldrT="[Текст]" custT="1"/>
      <dgm:spPr/>
      <dgm:t>
        <a:bodyPr/>
        <a:lstStyle/>
        <a:p>
          <a:r>
            <a:rPr lang="ru-RU" sz="6600" dirty="0" smtClean="0"/>
            <a:t>48</a:t>
          </a:r>
          <a:endParaRPr lang="ru-RU" sz="6600" dirty="0"/>
        </a:p>
      </dgm:t>
    </dgm:pt>
    <dgm:pt modelId="{680966DE-C529-422C-8D3C-245E2C81C67D}" type="parTrans" cxnId="{261C661D-1A98-42F2-A643-9969E6C5F3C9}">
      <dgm:prSet/>
      <dgm:spPr/>
      <dgm:t>
        <a:bodyPr/>
        <a:lstStyle/>
        <a:p>
          <a:endParaRPr lang="ru-RU"/>
        </a:p>
      </dgm:t>
    </dgm:pt>
    <dgm:pt modelId="{75ED8F73-9292-4D1D-A3BD-0124AB3C79F2}" type="sibTrans" cxnId="{261C661D-1A98-42F2-A643-9969E6C5F3C9}">
      <dgm:prSet/>
      <dgm:spPr/>
      <dgm:t>
        <a:bodyPr/>
        <a:lstStyle/>
        <a:p>
          <a:endParaRPr lang="ru-RU"/>
        </a:p>
      </dgm:t>
    </dgm:pt>
    <dgm:pt modelId="{95383568-A8B0-4EDE-9F60-8AFB32EC042F}">
      <dgm:prSet phldrT="[Текст]" custT="1"/>
      <dgm:spPr/>
      <dgm:t>
        <a:bodyPr/>
        <a:lstStyle/>
        <a:p>
          <a:r>
            <a:rPr lang="ru-RU" sz="4000" dirty="0" smtClean="0"/>
            <a:t>Доверен</a:t>
          </a:r>
        </a:p>
        <a:p>
          <a:r>
            <a:rPr lang="ru-RU" sz="4000" dirty="0" err="1" smtClean="0"/>
            <a:t>ности</a:t>
          </a:r>
          <a:endParaRPr lang="ru-RU" sz="4000" dirty="0" smtClean="0"/>
        </a:p>
        <a:p>
          <a:r>
            <a:rPr lang="ru-RU" sz="4000" dirty="0" smtClean="0"/>
            <a:t>40</a:t>
          </a:r>
          <a:endParaRPr lang="ru-RU" sz="4000" dirty="0"/>
        </a:p>
      </dgm:t>
    </dgm:pt>
    <dgm:pt modelId="{DC9F339E-6677-4DBA-875B-E038A675A8BF}" type="parTrans" cxnId="{FDE03C9F-5890-4AE6-9B09-48DC6EAE0C63}">
      <dgm:prSet/>
      <dgm:spPr/>
      <dgm:t>
        <a:bodyPr/>
        <a:lstStyle/>
        <a:p>
          <a:endParaRPr lang="ru-RU"/>
        </a:p>
      </dgm:t>
    </dgm:pt>
    <dgm:pt modelId="{159FC06E-CCC7-4037-9C0B-4D54DA7F8A3F}" type="sibTrans" cxnId="{FDE03C9F-5890-4AE6-9B09-48DC6EAE0C63}">
      <dgm:prSet/>
      <dgm:spPr/>
      <dgm:t>
        <a:bodyPr/>
        <a:lstStyle/>
        <a:p>
          <a:endParaRPr lang="ru-RU"/>
        </a:p>
      </dgm:t>
    </dgm:pt>
    <dgm:pt modelId="{C0ACED34-AA20-4B80-86DD-FD29A1CF5F85}">
      <dgm:prSet phldrT="[Текст]" custT="1"/>
      <dgm:spPr/>
      <dgm:t>
        <a:bodyPr/>
        <a:lstStyle/>
        <a:p>
          <a:r>
            <a:rPr lang="ru-RU" sz="2400" dirty="0" smtClean="0"/>
            <a:t>Подлинность </a:t>
          </a:r>
          <a:r>
            <a:rPr lang="ru-RU" sz="2800" dirty="0" smtClean="0"/>
            <a:t>подписи</a:t>
          </a:r>
        </a:p>
        <a:p>
          <a:r>
            <a:rPr lang="ru-RU" sz="2400" dirty="0" smtClean="0"/>
            <a:t>6</a:t>
          </a:r>
          <a:endParaRPr lang="ru-RU" sz="2400" dirty="0"/>
        </a:p>
      </dgm:t>
    </dgm:pt>
    <dgm:pt modelId="{707C7C19-A133-4CDE-A8C8-D5C2D00D7F8C}" type="parTrans" cxnId="{BEED707C-D08D-478D-875A-2C53D391D2FE}">
      <dgm:prSet/>
      <dgm:spPr/>
      <dgm:t>
        <a:bodyPr/>
        <a:lstStyle/>
        <a:p>
          <a:endParaRPr lang="ru-RU"/>
        </a:p>
      </dgm:t>
    </dgm:pt>
    <dgm:pt modelId="{94C3BC30-0C84-4779-8B5B-926A9B42B361}" type="sibTrans" cxnId="{BEED707C-D08D-478D-875A-2C53D391D2FE}">
      <dgm:prSet/>
      <dgm:spPr/>
      <dgm:t>
        <a:bodyPr/>
        <a:lstStyle/>
        <a:p>
          <a:endParaRPr lang="ru-RU"/>
        </a:p>
      </dgm:t>
    </dgm:pt>
    <dgm:pt modelId="{87F9EBCB-9F6A-46F6-A15D-1CCC17073E5A}">
      <dgm:prSet phldrT="[Текст]" custT="1"/>
      <dgm:spPr/>
      <dgm:t>
        <a:bodyPr/>
        <a:lstStyle/>
        <a:p>
          <a:r>
            <a:rPr lang="ru-RU" sz="2800" dirty="0" smtClean="0"/>
            <a:t>Удостоверении</a:t>
          </a:r>
          <a:r>
            <a:rPr lang="ru-RU" sz="2400" dirty="0" smtClean="0"/>
            <a:t> копий документов</a:t>
          </a:r>
        </a:p>
        <a:p>
          <a:r>
            <a:rPr lang="ru-RU" sz="2400" dirty="0" smtClean="0"/>
            <a:t>2</a:t>
          </a:r>
          <a:endParaRPr lang="ru-RU" sz="2400" dirty="0"/>
        </a:p>
      </dgm:t>
    </dgm:pt>
    <dgm:pt modelId="{335DA44F-1810-46CD-910F-EF0761310ED5}" type="parTrans" cxnId="{AE7CEECD-8791-4D4F-B707-50A78AE71873}">
      <dgm:prSet/>
      <dgm:spPr/>
      <dgm:t>
        <a:bodyPr/>
        <a:lstStyle/>
        <a:p>
          <a:endParaRPr lang="ru-RU"/>
        </a:p>
      </dgm:t>
    </dgm:pt>
    <dgm:pt modelId="{352230B0-4F96-449B-A155-EEDDBB8B48B3}" type="sibTrans" cxnId="{AE7CEECD-8791-4D4F-B707-50A78AE71873}">
      <dgm:prSet/>
      <dgm:spPr/>
      <dgm:t>
        <a:bodyPr/>
        <a:lstStyle/>
        <a:p>
          <a:endParaRPr lang="ru-RU"/>
        </a:p>
      </dgm:t>
    </dgm:pt>
    <dgm:pt modelId="{D79FB8F2-59DD-46F5-B160-07B3E7704A94}" type="pres">
      <dgm:prSet presAssocID="{FAED23DB-3805-4382-8714-92B7EAACB9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B2BF91-7069-4D24-BFB0-5387F8672537}" type="pres">
      <dgm:prSet presAssocID="{44DEC59B-2FDA-4398-863E-02B3791220C0}" presName="hierRoot1" presStyleCnt="0">
        <dgm:presLayoutVars>
          <dgm:hierBranch val="init"/>
        </dgm:presLayoutVars>
      </dgm:prSet>
      <dgm:spPr/>
    </dgm:pt>
    <dgm:pt modelId="{5A11DCD5-C2A6-4F85-B690-577A0A37811B}" type="pres">
      <dgm:prSet presAssocID="{44DEC59B-2FDA-4398-863E-02B3791220C0}" presName="rootComposite1" presStyleCnt="0"/>
      <dgm:spPr/>
    </dgm:pt>
    <dgm:pt modelId="{12B7D8D9-AE0C-4B19-87F3-C972B7397F22}" type="pres">
      <dgm:prSet presAssocID="{44DEC59B-2FDA-4398-863E-02B3791220C0}" presName="rootText1" presStyleLbl="node0" presStyleIdx="0" presStyleCnt="1" custLinFactNeighborX="-879" custLinFactNeighborY="-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A205D6-B00B-4B04-8EF1-7947EDCC3E3F}" type="pres">
      <dgm:prSet presAssocID="{44DEC59B-2FDA-4398-863E-02B3791220C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10C2B64-92AF-41C9-93B9-C2073E1D6FA3}" type="pres">
      <dgm:prSet presAssocID="{44DEC59B-2FDA-4398-863E-02B3791220C0}" presName="hierChild2" presStyleCnt="0"/>
      <dgm:spPr/>
    </dgm:pt>
    <dgm:pt modelId="{A395EF71-8AF3-45C5-8FAA-131E7D7ED23B}" type="pres">
      <dgm:prSet presAssocID="{DC9F339E-6677-4DBA-875B-E038A675A8B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38755968-C4EB-45C8-B7D7-52E97795B61B}" type="pres">
      <dgm:prSet presAssocID="{95383568-A8B0-4EDE-9F60-8AFB32EC042F}" presName="hierRoot2" presStyleCnt="0">
        <dgm:presLayoutVars>
          <dgm:hierBranch val="init"/>
        </dgm:presLayoutVars>
      </dgm:prSet>
      <dgm:spPr/>
    </dgm:pt>
    <dgm:pt modelId="{440312AC-0B45-4360-917B-25B6AA0A0923}" type="pres">
      <dgm:prSet presAssocID="{95383568-A8B0-4EDE-9F60-8AFB32EC042F}" presName="rootComposite" presStyleCnt="0"/>
      <dgm:spPr/>
    </dgm:pt>
    <dgm:pt modelId="{FB792E86-DF3F-46B4-B891-CC471F0DE864}" type="pres">
      <dgm:prSet presAssocID="{95383568-A8B0-4EDE-9F60-8AFB32EC042F}" presName="rootText" presStyleLbl="node2" presStyleIdx="0" presStyleCnt="3" custScaleX="140108" custScaleY="3013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D59273-9FE5-4953-8F14-2392D0A6ACBC}" type="pres">
      <dgm:prSet presAssocID="{95383568-A8B0-4EDE-9F60-8AFB32EC042F}" presName="rootConnector" presStyleLbl="node2" presStyleIdx="0" presStyleCnt="3"/>
      <dgm:spPr/>
      <dgm:t>
        <a:bodyPr/>
        <a:lstStyle/>
        <a:p>
          <a:endParaRPr lang="ru-RU"/>
        </a:p>
      </dgm:t>
    </dgm:pt>
    <dgm:pt modelId="{28C2D011-E757-4DCE-B969-18DFCB805C31}" type="pres">
      <dgm:prSet presAssocID="{95383568-A8B0-4EDE-9F60-8AFB32EC042F}" presName="hierChild4" presStyleCnt="0"/>
      <dgm:spPr/>
    </dgm:pt>
    <dgm:pt modelId="{556F0A74-12D8-4FC3-BE46-AC25A2480FE4}" type="pres">
      <dgm:prSet presAssocID="{95383568-A8B0-4EDE-9F60-8AFB32EC042F}" presName="hierChild5" presStyleCnt="0"/>
      <dgm:spPr/>
    </dgm:pt>
    <dgm:pt modelId="{F990266D-EDA5-4E27-81A6-E2892EF8C4D7}" type="pres">
      <dgm:prSet presAssocID="{707C7C19-A133-4CDE-A8C8-D5C2D00D7F8C}" presName="Name37" presStyleLbl="parChTrans1D2" presStyleIdx="1" presStyleCnt="3"/>
      <dgm:spPr/>
      <dgm:t>
        <a:bodyPr/>
        <a:lstStyle/>
        <a:p>
          <a:endParaRPr lang="ru-RU"/>
        </a:p>
      </dgm:t>
    </dgm:pt>
    <dgm:pt modelId="{21434950-FA60-423E-9606-4BC4C962A596}" type="pres">
      <dgm:prSet presAssocID="{C0ACED34-AA20-4B80-86DD-FD29A1CF5F85}" presName="hierRoot2" presStyleCnt="0">
        <dgm:presLayoutVars>
          <dgm:hierBranch val="init"/>
        </dgm:presLayoutVars>
      </dgm:prSet>
      <dgm:spPr/>
    </dgm:pt>
    <dgm:pt modelId="{EE43A41E-9EFC-4529-9744-41DB1D7B35A7}" type="pres">
      <dgm:prSet presAssocID="{C0ACED34-AA20-4B80-86DD-FD29A1CF5F85}" presName="rootComposite" presStyleCnt="0"/>
      <dgm:spPr/>
    </dgm:pt>
    <dgm:pt modelId="{D95397A5-C71B-4A23-AF46-26E3D1590CDA}" type="pres">
      <dgm:prSet presAssocID="{C0ACED34-AA20-4B80-86DD-FD29A1CF5F85}" presName="rootText" presStyleLbl="node2" presStyleIdx="1" presStyleCnt="3" custScaleY="1897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1FB9E1-91D7-41D9-A020-C47973C7F7EB}" type="pres">
      <dgm:prSet presAssocID="{C0ACED34-AA20-4B80-86DD-FD29A1CF5F85}" presName="rootConnector" presStyleLbl="node2" presStyleIdx="1" presStyleCnt="3"/>
      <dgm:spPr/>
      <dgm:t>
        <a:bodyPr/>
        <a:lstStyle/>
        <a:p>
          <a:endParaRPr lang="ru-RU"/>
        </a:p>
      </dgm:t>
    </dgm:pt>
    <dgm:pt modelId="{5AEC0663-10D3-4A77-8E98-3A8EF40DDEBF}" type="pres">
      <dgm:prSet presAssocID="{C0ACED34-AA20-4B80-86DD-FD29A1CF5F85}" presName="hierChild4" presStyleCnt="0"/>
      <dgm:spPr/>
    </dgm:pt>
    <dgm:pt modelId="{69F95D68-DCDC-4EF8-A5F7-771B15BE3242}" type="pres">
      <dgm:prSet presAssocID="{C0ACED34-AA20-4B80-86DD-FD29A1CF5F85}" presName="hierChild5" presStyleCnt="0"/>
      <dgm:spPr/>
    </dgm:pt>
    <dgm:pt modelId="{F6E36257-FCEF-4EFC-8B00-E78768FFE1D4}" type="pres">
      <dgm:prSet presAssocID="{335DA44F-1810-46CD-910F-EF0761310ED5}" presName="Name37" presStyleLbl="parChTrans1D2" presStyleIdx="2" presStyleCnt="3"/>
      <dgm:spPr/>
      <dgm:t>
        <a:bodyPr/>
        <a:lstStyle/>
        <a:p>
          <a:endParaRPr lang="ru-RU"/>
        </a:p>
      </dgm:t>
    </dgm:pt>
    <dgm:pt modelId="{25172004-23B8-4F98-9E78-6CC1D2AFCC26}" type="pres">
      <dgm:prSet presAssocID="{87F9EBCB-9F6A-46F6-A15D-1CCC17073E5A}" presName="hierRoot2" presStyleCnt="0">
        <dgm:presLayoutVars>
          <dgm:hierBranch val="init"/>
        </dgm:presLayoutVars>
      </dgm:prSet>
      <dgm:spPr/>
    </dgm:pt>
    <dgm:pt modelId="{E88A5863-C425-4B9A-8B7D-A624F14EC52A}" type="pres">
      <dgm:prSet presAssocID="{87F9EBCB-9F6A-46F6-A15D-1CCC17073E5A}" presName="rootComposite" presStyleCnt="0"/>
      <dgm:spPr/>
    </dgm:pt>
    <dgm:pt modelId="{3ACC3C1E-9818-437C-8307-D6A689B5698E}" type="pres">
      <dgm:prSet presAssocID="{87F9EBCB-9F6A-46F6-A15D-1CCC17073E5A}" presName="rootText" presStyleLbl="node2" presStyleIdx="2" presStyleCnt="3" custScaleX="139347" custScaleY="1459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69275B-853B-43EA-B3F9-F16273CFC45A}" type="pres">
      <dgm:prSet presAssocID="{87F9EBCB-9F6A-46F6-A15D-1CCC17073E5A}" presName="rootConnector" presStyleLbl="node2" presStyleIdx="2" presStyleCnt="3"/>
      <dgm:spPr/>
      <dgm:t>
        <a:bodyPr/>
        <a:lstStyle/>
        <a:p>
          <a:endParaRPr lang="ru-RU"/>
        </a:p>
      </dgm:t>
    </dgm:pt>
    <dgm:pt modelId="{CE160740-7DE5-4C77-AC09-83EACB4826CB}" type="pres">
      <dgm:prSet presAssocID="{87F9EBCB-9F6A-46F6-A15D-1CCC17073E5A}" presName="hierChild4" presStyleCnt="0"/>
      <dgm:spPr/>
    </dgm:pt>
    <dgm:pt modelId="{F357E695-69DA-4F00-B6DC-6C24E09A4B9E}" type="pres">
      <dgm:prSet presAssocID="{87F9EBCB-9F6A-46F6-A15D-1CCC17073E5A}" presName="hierChild5" presStyleCnt="0"/>
      <dgm:spPr/>
    </dgm:pt>
    <dgm:pt modelId="{D33C0842-9C2F-4126-A5E6-DC6764D29C49}" type="pres">
      <dgm:prSet presAssocID="{44DEC59B-2FDA-4398-863E-02B3791220C0}" presName="hierChild3" presStyleCnt="0"/>
      <dgm:spPr/>
    </dgm:pt>
  </dgm:ptLst>
  <dgm:cxnLst>
    <dgm:cxn modelId="{2BCBAE99-E5A4-4F05-967C-1E729AB1F55A}" type="presOf" srcId="{707C7C19-A133-4CDE-A8C8-D5C2D00D7F8C}" destId="{F990266D-EDA5-4E27-81A6-E2892EF8C4D7}" srcOrd="0" destOrd="0" presId="urn:microsoft.com/office/officeart/2005/8/layout/orgChart1"/>
    <dgm:cxn modelId="{6DD01E00-3E56-4C3A-8120-EEC5CF7CB89F}" type="presOf" srcId="{44DEC59B-2FDA-4398-863E-02B3791220C0}" destId="{ADA205D6-B00B-4B04-8EF1-7947EDCC3E3F}" srcOrd="1" destOrd="0" presId="urn:microsoft.com/office/officeart/2005/8/layout/orgChart1"/>
    <dgm:cxn modelId="{A9C1738E-35C1-410B-8CCB-954695F64361}" type="presOf" srcId="{DC9F339E-6677-4DBA-875B-E038A675A8BF}" destId="{A395EF71-8AF3-45C5-8FAA-131E7D7ED23B}" srcOrd="0" destOrd="0" presId="urn:microsoft.com/office/officeart/2005/8/layout/orgChart1"/>
    <dgm:cxn modelId="{CA3BB496-EEDA-4817-9DDA-06D80AE10BF9}" type="presOf" srcId="{95383568-A8B0-4EDE-9F60-8AFB32EC042F}" destId="{21D59273-9FE5-4953-8F14-2392D0A6ACBC}" srcOrd="1" destOrd="0" presId="urn:microsoft.com/office/officeart/2005/8/layout/orgChart1"/>
    <dgm:cxn modelId="{721BF27B-AC69-4C03-9923-9BD358368754}" type="presOf" srcId="{FAED23DB-3805-4382-8714-92B7EAACB970}" destId="{D79FB8F2-59DD-46F5-B160-07B3E7704A94}" srcOrd="0" destOrd="0" presId="urn:microsoft.com/office/officeart/2005/8/layout/orgChart1"/>
    <dgm:cxn modelId="{AE7CEECD-8791-4D4F-B707-50A78AE71873}" srcId="{44DEC59B-2FDA-4398-863E-02B3791220C0}" destId="{87F9EBCB-9F6A-46F6-A15D-1CCC17073E5A}" srcOrd="2" destOrd="0" parTransId="{335DA44F-1810-46CD-910F-EF0761310ED5}" sibTransId="{352230B0-4F96-449B-A155-EEDDBB8B48B3}"/>
    <dgm:cxn modelId="{51D2526D-FADF-4CAD-8C7B-8C893DA833AC}" type="presOf" srcId="{C0ACED34-AA20-4B80-86DD-FD29A1CF5F85}" destId="{191FB9E1-91D7-41D9-A020-C47973C7F7EB}" srcOrd="1" destOrd="0" presId="urn:microsoft.com/office/officeart/2005/8/layout/orgChart1"/>
    <dgm:cxn modelId="{6A617EEF-3C3A-4424-80BF-57959A33DFF8}" type="presOf" srcId="{87F9EBCB-9F6A-46F6-A15D-1CCC17073E5A}" destId="{D269275B-853B-43EA-B3F9-F16273CFC45A}" srcOrd="1" destOrd="0" presId="urn:microsoft.com/office/officeart/2005/8/layout/orgChart1"/>
    <dgm:cxn modelId="{BEED707C-D08D-478D-875A-2C53D391D2FE}" srcId="{44DEC59B-2FDA-4398-863E-02B3791220C0}" destId="{C0ACED34-AA20-4B80-86DD-FD29A1CF5F85}" srcOrd="1" destOrd="0" parTransId="{707C7C19-A133-4CDE-A8C8-D5C2D00D7F8C}" sibTransId="{94C3BC30-0C84-4779-8B5B-926A9B42B361}"/>
    <dgm:cxn modelId="{B3D8F275-B355-4F65-B1E9-BB0E049295EC}" type="presOf" srcId="{C0ACED34-AA20-4B80-86DD-FD29A1CF5F85}" destId="{D95397A5-C71B-4A23-AF46-26E3D1590CDA}" srcOrd="0" destOrd="0" presId="urn:microsoft.com/office/officeart/2005/8/layout/orgChart1"/>
    <dgm:cxn modelId="{FDE03C9F-5890-4AE6-9B09-48DC6EAE0C63}" srcId="{44DEC59B-2FDA-4398-863E-02B3791220C0}" destId="{95383568-A8B0-4EDE-9F60-8AFB32EC042F}" srcOrd="0" destOrd="0" parTransId="{DC9F339E-6677-4DBA-875B-E038A675A8BF}" sibTransId="{159FC06E-CCC7-4037-9C0B-4D54DA7F8A3F}"/>
    <dgm:cxn modelId="{F7662EAD-8085-4F5E-A332-E9B935F6FB8D}" type="presOf" srcId="{335DA44F-1810-46CD-910F-EF0761310ED5}" destId="{F6E36257-FCEF-4EFC-8B00-E78768FFE1D4}" srcOrd="0" destOrd="0" presId="urn:microsoft.com/office/officeart/2005/8/layout/orgChart1"/>
    <dgm:cxn modelId="{261C661D-1A98-42F2-A643-9969E6C5F3C9}" srcId="{FAED23DB-3805-4382-8714-92B7EAACB970}" destId="{44DEC59B-2FDA-4398-863E-02B3791220C0}" srcOrd="0" destOrd="0" parTransId="{680966DE-C529-422C-8D3C-245E2C81C67D}" sibTransId="{75ED8F73-9292-4D1D-A3BD-0124AB3C79F2}"/>
    <dgm:cxn modelId="{EF76F85B-46ED-4CA4-B7C1-DC2E34792779}" type="presOf" srcId="{95383568-A8B0-4EDE-9F60-8AFB32EC042F}" destId="{FB792E86-DF3F-46B4-B891-CC471F0DE864}" srcOrd="0" destOrd="0" presId="urn:microsoft.com/office/officeart/2005/8/layout/orgChart1"/>
    <dgm:cxn modelId="{CF481910-E61B-4D02-A9F6-C6A47F6B626C}" type="presOf" srcId="{87F9EBCB-9F6A-46F6-A15D-1CCC17073E5A}" destId="{3ACC3C1E-9818-437C-8307-D6A689B5698E}" srcOrd="0" destOrd="0" presId="urn:microsoft.com/office/officeart/2005/8/layout/orgChart1"/>
    <dgm:cxn modelId="{BDD0D764-8E16-4E76-A48F-C0D555A20D12}" type="presOf" srcId="{44DEC59B-2FDA-4398-863E-02B3791220C0}" destId="{12B7D8D9-AE0C-4B19-87F3-C972B7397F22}" srcOrd="0" destOrd="0" presId="urn:microsoft.com/office/officeart/2005/8/layout/orgChart1"/>
    <dgm:cxn modelId="{FF1D0BF1-CC6E-4472-BAF7-C26221765A2A}" type="presParOf" srcId="{D79FB8F2-59DD-46F5-B160-07B3E7704A94}" destId="{84B2BF91-7069-4D24-BFB0-5387F8672537}" srcOrd="0" destOrd="0" presId="urn:microsoft.com/office/officeart/2005/8/layout/orgChart1"/>
    <dgm:cxn modelId="{24367382-5FC0-4D8E-837B-A597067002C6}" type="presParOf" srcId="{84B2BF91-7069-4D24-BFB0-5387F8672537}" destId="{5A11DCD5-C2A6-4F85-B690-577A0A37811B}" srcOrd="0" destOrd="0" presId="urn:microsoft.com/office/officeart/2005/8/layout/orgChart1"/>
    <dgm:cxn modelId="{218CE553-FC28-45C3-A460-92BD9324AC67}" type="presParOf" srcId="{5A11DCD5-C2A6-4F85-B690-577A0A37811B}" destId="{12B7D8D9-AE0C-4B19-87F3-C972B7397F22}" srcOrd="0" destOrd="0" presId="urn:microsoft.com/office/officeart/2005/8/layout/orgChart1"/>
    <dgm:cxn modelId="{94BA661D-E9E0-43A6-AF64-D6076358EB79}" type="presParOf" srcId="{5A11DCD5-C2A6-4F85-B690-577A0A37811B}" destId="{ADA205D6-B00B-4B04-8EF1-7947EDCC3E3F}" srcOrd="1" destOrd="0" presId="urn:microsoft.com/office/officeart/2005/8/layout/orgChart1"/>
    <dgm:cxn modelId="{E23694CC-8691-4EB5-9902-142FB4D4F97C}" type="presParOf" srcId="{84B2BF91-7069-4D24-BFB0-5387F8672537}" destId="{B10C2B64-92AF-41C9-93B9-C2073E1D6FA3}" srcOrd="1" destOrd="0" presId="urn:microsoft.com/office/officeart/2005/8/layout/orgChart1"/>
    <dgm:cxn modelId="{073E74E1-0358-44A9-BCBA-80C09E31FCF0}" type="presParOf" srcId="{B10C2B64-92AF-41C9-93B9-C2073E1D6FA3}" destId="{A395EF71-8AF3-45C5-8FAA-131E7D7ED23B}" srcOrd="0" destOrd="0" presId="urn:microsoft.com/office/officeart/2005/8/layout/orgChart1"/>
    <dgm:cxn modelId="{CFE693C7-1179-4FCC-8514-69E9F757798E}" type="presParOf" srcId="{B10C2B64-92AF-41C9-93B9-C2073E1D6FA3}" destId="{38755968-C4EB-45C8-B7D7-52E97795B61B}" srcOrd="1" destOrd="0" presId="urn:microsoft.com/office/officeart/2005/8/layout/orgChart1"/>
    <dgm:cxn modelId="{FD5A8583-373C-4F97-A1D8-0567DB88AE74}" type="presParOf" srcId="{38755968-C4EB-45C8-B7D7-52E97795B61B}" destId="{440312AC-0B45-4360-917B-25B6AA0A0923}" srcOrd="0" destOrd="0" presId="urn:microsoft.com/office/officeart/2005/8/layout/orgChart1"/>
    <dgm:cxn modelId="{06002D3E-EBFD-4EAF-BB00-9F9AE5E7985A}" type="presParOf" srcId="{440312AC-0B45-4360-917B-25B6AA0A0923}" destId="{FB792E86-DF3F-46B4-B891-CC471F0DE864}" srcOrd="0" destOrd="0" presId="urn:microsoft.com/office/officeart/2005/8/layout/orgChart1"/>
    <dgm:cxn modelId="{4D50E764-B35C-47D7-9D2C-DB57C80740ED}" type="presParOf" srcId="{440312AC-0B45-4360-917B-25B6AA0A0923}" destId="{21D59273-9FE5-4953-8F14-2392D0A6ACBC}" srcOrd="1" destOrd="0" presId="urn:microsoft.com/office/officeart/2005/8/layout/orgChart1"/>
    <dgm:cxn modelId="{C18C76B7-423B-47CA-BF1B-CCFC92CC7DF4}" type="presParOf" srcId="{38755968-C4EB-45C8-B7D7-52E97795B61B}" destId="{28C2D011-E757-4DCE-B969-18DFCB805C31}" srcOrd="1" destOrd="0" presId="urn:microsoft.com/office/officeart/2005/8/layout/orgChart1"/>
    <dgm:cxn modelId="{DC489B44-917F-4110-AA05-7906865F60A3}" type="presParOf" srcId="{38755968-C4EB-45C8-B7D7-52E97795B61B}" destId="{556F0A74-12D8-4FC3-BE46-AC25A2480FE4}" srcOrd="2" destOrd="0" presId="urn:microsoft.com/office/officeart/2005/8/layout/orgChart1"/>
    <dgm:cxn modelId="{6377A9B2-C321-4BE4-B914-63944FF7471A}" type="presParOf" srcId="{B10C2B64-92AF-41C9-93B9-C2073E1D6FA3}" destId="{F990266D-EDA5-4E27-81A6-E2892EF8C4D7}" srcOrd="2" destOrd="0" presId="urn:microsoft.com/office/officeart/2005/8/layout/orgChart1"/>
    <dgm:cxn modelId="{D010CF80-F7AE-4B65-9DBA-2A1A39DC8CEC}" type="presParOf" srcId="{B10C2B64-92AF-41C9-93B9-C2073E1D6FA3}" destId="{21434950-FA60-423E-9606-4BC4C962A596}" srcOrd="3" destOrd="0" presId="urn:microsoft.com/office/officeart/2005/8/layout/orgChart1"/>
    <dgm:cxn modelId="{27432BA7-0B4E-413A-84A2-867BBB5F348A}" type="presParOf" srcId="{21434950-FA60-423E-9606-4BC4C962A596}" destId="{EE43A41E-9EFC-4529-9744-41DB1D7B35A7}" srcOrd="0" destOrd="0" presId="urn:microsoft.com/office/officeart/2005/8/layout/orgChart1"/>
    <dgm:cxn modelId="{BC8F3FFF-19E7-424B-8848-E2F5D3EDDA08}" type="presParOf" srcId="{EE43A41E-9EFC-4529-9744-41DB1D7B35A7}" destId="{D95397A5-C71B-4A23-AF46-26E3D1590CDA}" srcOrd="0" destOrd="0" presId="urn:microsoft.com/office/officeart/2005/8/layout/orgChart1"/>
    <dgm:cxn modelId="{49548790-4B57-44C1-BCF0-5D529F63723B}" type="presParOf" srcId="{EE43A41E-9EFC-4529-9744-41DB1D7B35A7}" destId="{191FB9E1-91D7-41D9-A020-C47973C7F7EB}" srcOrd="1" destOrd="0" presId="urn:microsoft.com/office/officeart/2005/8/layout/orgChart1"/>
    <dgm:cxn modelId="{B9C304A6-A3BC-4C3C-A073-268546C17737}" type="presParOf" srcId="{21434950-FA60-423E-9606-4BC4C962A596}" destId="{5AEC0663-10D3-4A77-8E98-3A8EF40DDEBF}" srcOrd="1" destOrd="0" presId="urn:microsoft.com/office/officeart/2005/8/layout/orgChart1"/>
    <dgm:cxn modelId="{5B379A14-E2CB-4532-8A7E-D66FC1CF4355}" type="presParOf" srcId="{21434950-FA60-423E-9606-4BC4C962A596}" destId="{69F95D68-DCDC-4EF8-A5F7-771B15BE3242}" srcOrd="2" destOrd="0" presId="urn:microsoft.com/office/officeart/2005/8/layout/orgChart1"/>
    <dgm:cxn modelId="{2BFBBFE9-72E6-4A9B-B5B4-2458449032B0}" type="presParOf" srcId="{B10C2B64-92AF-41C9-93B9-C2073E1D6FA3}" destId="{F6E36257-FCEF-4EFC-8B00-E78768FFE1D4}" srcOrd="4" destOrd="0" presId="urn:microsoft.com/office/officeart/2005/8/layout/orgChart1"/>
    <dgm:cxn modelId="{4D69C20A-CB15-414F-9C6D-FBF68D549AE9}" type="presParOf" srcId="{B10C2B64-92AF-41C9-93B9-C2073E1D6FA3}" destId="{25172004-23B8-4F98-9E78-6CC1D2AFCC26}" srcOrd="5" destOrd="0" presId="urn:microsoft.com/office/officeart/2005/8/layout/orgChart1"/>
    <dgm:cxn modelId="{6B19518F-404E-4350-8ECA-5E7B6FEF249A}" type="presParOf" srcId="{25172004-23B8-4F98-9E78-6CC1D2AFCC26}" destId="{E88A5863-C425-4B9A-8B7D-A624F14EC52A}" srcOrd="0" destOrd="0" presId="urn:microsoft.com/office/officeart/2005/8/layout/orgChart1"/>
    <dgm:cxn modelId="{41EBE9EC-CA07-42A9-95D3-6DB44453E9EC}" type="presParOf" srcId="{E88A5863-C425-4B9A-8B7D-A624F14EC52A}" destId="{3ACC3C1E-9818-437C-8307-D6A689B5698E}" srcOrd="0" destOrd="0" presId="urn:microsoft.com/office/officeart/2005/8/layout/orgChart1"/>
    <dgm:cxn modelId="{23A9DF66-41C1-4744-9584-3EEC38C86E5B}" type="presParOf" srcId="{E88A5863-C425-4B9A-8B7D-A624F14EC52A}" destId="{D269275B-853B-43EA-B3F9-F16273CFC45A}" srcOrd="1" destOrd="0" presId="urn:microsoft.com/office/officeart/2005/8/layout/orgChart1"/>
    <dgm:cxn modelId="{CBC55894-18DE-487D-8BEC-D20C8F89C1FB}" type="presParOf" srcId="{25172004-23B8-4F98-9E78-6CC1D2AFCC26}" destId="{CE160740-7DE5-4C77-AC09-83EACB4826CB}" srcOrd="1" destOrd="0" presId="urn:microsoft.com/office/officeart/2005/8/layout/orgChart1"/>
    <dgm:cxn modelId="{319561BA-3EB4-4F4A-8510-B8968C470135}" type="presParOf" srcId="{25172004-23B8-4F98-9E78-6CC1D2AFCC26}" destId="{F357E695-69DA-4F00-B6DC-6C24E09A4B9E}" srcOrd="2" destOrd="0" presId="urn:microsoft.com/office/officeart/2005/8/layout/orgChart1"/>
    <dgm:cxn modelId="{3C8A266F-F572-4CBB-B531-F3D17FE48370}" type="presParOf" srcId="{84B2BF91-7069-4D24-BFB0-5387F8672537}" destId="{D33C0842-9C2F-4126-A5E6-DC6764D29C49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68DD45-AFE0-4B61-A855-136A8E72AB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DB7BCB-902B-481B-A09F-101851108313}">
      <dgm:prSet phldrT="[Текст]"/>
      <dgm:spPr/>
      <dgm:t>
        <a:bodyPr/>
        <a:lstStyle/>
        <a:p>
          <a:r>
            <a:rPr lang="ru-RU" dirty="0" smtClean="0"/>
            <a:t>Офицеров- 11</a:t>
          </a:r>
          <a:endParaRPr lang="ru-RU" dirty="0"/>
        </a:p>
      </dgm:t>
    </dgm:pt>
    <dgm:pt modelId="{C7125567-6A9A-49C8-8D6B-C21724F4B016}" type="parTrans" cxnId="{808CAAB2-767B-408E-9723-9C722F266502}">
      <dgm:prSet/>
      <dgm:spPr/>
      <dgm:t>
        <a:bodyPr/>
        <a:lstStyle/>
        <a:p>
          <a:endParaRPr lang="ru-RU"/>
        </a:p>
      </dgm:t>
    </dgm:pt>
    <dgm:pt modelId="{EA239632-0529-4232-A4F7-CC54B13CA666}" type="sibTrans" cxnId="{808CAAB2-767B-408E-9723-9C722F266502}">
      <dgm:prSet/>
      <dgm:spPr/>
      <dgm:t>
        <a:bodyPr/>
        <a:lstStyle/>
        <a:p>
          <a:endParaRPr lang="ru-RU"/>
        </a:p>
      </dgm:t>
    </dgm:pt>
    <dgm:pt modelId="{3BBF34D5-F500-43FD-B6DB-4CF4559F0612}">
      <dgm:prSet phldrT="[Текст]"/>
      <dgm:spPr/>
      <dgm:t>
        <a:bodyPr/>
        <a:lstStyle/>
        <a:p>
          <a:r>
            <a:rPr lang="ru-RU" dirty="0" smtClean="0"/>
            <a:t>Солдат и сержантов -604</a:t>
          </a:r>
          <a:endParaRPr lang="ru-RU" dirty="0"/>
        </a:p>
      </dgm:t>
    </dgm:pt>
    <dgm:pt modelId="{DB6DBFB0-D802-44AD-96D7-EA0C73AFD2FB}" type="parTrans" cxnId="{C9629169-10CC-4DC7-A574-9DD94FE4DF77}">
      <dgm:prSet/>
      <dgm:spPr/>
      <dgm:t>
        <a:bodyPr/>
        <a:lstStyle/>
        <a:p>
          <a:endParaRPr lang="ru-RU"/>
        </a:p>
      </dgm:t>
    </dgm:pt>
    <dgm:pt modelId="{E293774C-D3B9-45EF-8CBB-DAB87C47A57C}" type="sibTrans" cxnId="{C9629169-10CC-4DC7-A574-9DD94FE4DF77}">
      <dgm:prSet/>
      <dgm:spPr/>
      <dgm:t>
        <a:bodyPr/>
        <a:lstStyle/>
        <a:p>
          <a:endParaRPr lang="ru-RU"/>
        </a:p>
      </dgm:t>
    </dgm:pt>
    <dgm:pt modelId="{649FBB3B-513F-469C-B83B-CD60A03F35C7}">
      <dgm:prSet phldrT="[Текст]"/>
      <dgm:spPr/>
      <dgm:t>
        <a:bodyPr/>
        <a:lstStyle/>
        <a:p>
          <a:r>
            <a:rPr lang="ru-RU" dirty="0" smtClean="0"/>
            <a:t>Призывников -39</a:t>
          </a:r>
          <a:endParaRPr lang="ru-RU" dirty="0"/>
        </a:p>
      </dgm:t>
    </dgm:pt>
    <dgm:pt modelId="{525E210E-5881-403F-B763-10A3CF8971E8}" type="parTrans" cxnId="{5E8A74B7-8389-4803-B742-069D616B1E0C}">
      <dgm:prSet/>
      <dgm:spPr/>
      <dgm:t>
        <a:bodyPr/>
        <a:lstStyle/>
        <a:p>
          <a:endParaRPr lang="ru-RU"/>
        </a:p>
      </dgm:t>
    </dgm:pt>
    <dgm:pt modelId="{22C84A39-B841-41BF-8759-DB58B30817A1}" type="sibTrans" cxnId="{5E8A74B7-8389-4803-B742-069D616B1E0C}">
      <dgm:prSet/>
      <dgm:spPr/>
      <dgm:t>
        <a:bodyPr/>
        <a:lstStyle/>
        <a:p>
          <a:endParaRPr lang="ru-RU"/>
        </a:p>
      </dgm:t>
    </dgm:pt>
    <dgm:pt modelId="{3A1E8299-4CB8-4283-8B8C-6E89EF303F3A}">
      <dgm:prSet/>
      <dgm:spPr/>
      <dgm:t>
        <a:bodyPr/>
        <a:lstStyle/>
        <a:p>
          <a:endParaRPr lang="ru-RU" dirty="0"/>
        </a:p>
      </dgm:t>
    </dgm:pt>
    <dgm:pt modelId="{60FFAC8A-540C-446A-8676-7FAFA65E250B}" type="parTrans" cxnId="{42426059-7946-4020-8CB0-F1E4358188A5}">
      <dgm:prSet/>
      <dgm:spPr/>
      <dgm:t>
        <a:bodyPr/>
        <a:lstStyle/>
        <a:p>
          <a:endParaRPr lang="ru-RU"/>
        </a:p>
      </dgm:t>
    </dgm:pt>
    <dgm:pt modelId="{88FF1CD5-009C-414B-9AEC-66BA721FD9CD}" type="sibTrans" cxnId="{42426059-7946-4020-8CB0-F1E4358188A5}">
      <dgm:prSet/>
      <dgm:spPr/>
      <dgm:t>
        <a:bodyPr/>
        <a:lstStyle/>
        <a:p>
          <a:endParaRPr lang="ru-RU"/>
        </a:p>
      </dgm:t>
    </dgm:pt>
    <dgm:pt modelId="{D48AA75C-FA85-4BA1-9256-7DBAE3CA7F2B}" type="pres">
      <dgm:prSet presAssocID="{C968DD45-AFE0-4B61-A855-136A8E72AB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2B0D17-A749-4C7E-B248-D2FC3FC81F14}" type="pres">
      <dgm:prSet presAssocID="{07DB7BCB-902B-481B-A09F-101851108313}" presName="parentLin" presStyleCnt="0"/>
      <dgm:spPr/>
    </dgm:pt>
    <dgm:pt modelId="{9AAAFAA9-518F-4B50-8757-FABAE8892C90}" type="pres">
      <dgm:prSet presAssocID="{07DB7BCB-902B-481B-A09F-10185110831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EC41E7B-D9F0-4775-8555-5F422D38131A}" type="pres">
      <dgm:prSet presAssocID="{07DB7BCB-902B-481B-A09F-10185110831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EE7A0-915E-44E5-8B1D-A42939977503}" type="pres">
      <dgm:prSet presAssocID="{07DB7BCB-902B-481B-A09F-101851108313}" presName="negativeSpace" presStyleCnt="0"/>
      <dgm:spPr/>
    </dgm:pt>
    <dgm:pt modelId="{893BBF57-05A7-4190-BEF9-4621438EC59E}" type="pres">
      <dgm:prSet presAssocID="{07DB7BCB-902B-481B-A09F-101851108313}" presName="childText" presStyleLbl="conFgAcc1" presStyleIdx="0" presStyleCnt="3">
        <dgm:presLayoutVars>
          <dgm:bulletEnabled val="1"/>
        </dgm:presLayoutVars>
      </dgm:prSet>
      <dgm:spPr/>
    </dgm:pt>
    <dgm:pt modelId="{D8985C80-6D52-4B22-A59A-FF8DB1445063}" type="pres">
      <dgm:prSet presAssocID="{EA239632-0529-4232-A4F7-CC54B13CA666}" presName="spaceBetweenRectangles" presStyleCnt="0"/>
      <dgm:spPr/>
    </dgm:pt>
    <dgm:pt modelId="{B1CF19B5-1752-4581-94BC-11F79D1A2D18}" type="pres">
      <dgm:prSet presAssocID="{3BBF34D5-F500-43FD-B6DB-4CF4559F0612}" presName="parentLin" presStyleCnt="0"/>
      <dgm:spPr/>
    </dgm:pt>
    <dgm:pt modelId="{C5D7271B-188F-482F-87FA-E571DF4DD27E}" type="pres">
      <dgm:prSet presAssocID="{3BBF34D5-F500-43FD-B6DB-4CF4559F061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7E680C8-CBB3-4FB2-ACD0-CD80ED58D7D9}" type="pres">
      <dgm:prSet presAssocID="{3BBF34D5-F500-43FD-B6DB-4CF4559F061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BD058-84DD-4AF7-AAE1-38DB9B666520}" type="pres">
      <dgm:prSet presAssocID="{3BBF34D5-F500-43FD-B6DB-4CF4559F0612}" presName="negativeSpace" presStyleCnt="0"/>
      <dgm:spPr/>
    </dgm:pt>
    <dgm:pt modelId="{700E8028-813F-43D0-B82C-8FC5063E675D}" type="pres">
      <dgm:prSet presAssocID="{3BBF34D5-F500-43FD-B6DB-4CF4559F0612}" presName="childText" presStyleLbl="conFgAcc1" presStyleIdx="1" presStyleCnt="3">
        <dgm:presLayoutVars>
          <dgm:bulletEnabled val="1"/>
        </dgm:presLayoutVars>
      </dgm:prSet>
      <dgm:spPr/>
    </dgm:pt>
    <dgm:pt modelId="{14F064EE-6788-4B0E-8804-4F822892FBB2}" type="pres">
      <dgm:prSet presAssocID="{E293774C-D3B9-45EF-8CBB-DAB87C47A57C}" presName="spaceBetweenRectangles" presStyleCnt="0"/>
      <dgm:spPr/>
    </dgm:pt>
    <dgm:pt modelId="{64CC8F95-F6B9-44AA-BF11-D574A81A99D4}" type="pres">
      <dgm:prSet presAssocID="{649FBB3B-513F-469C-B83B-CD60A03F35C7}" presName="parentLin" presStyleCnt="0"/>
      <dgm:spPr/>
    </dgm:pt>
    <dgm:pt modelId="{DCC72BE8-CFF8-4D23-8534-1B5DD2862777}" type="pres">
      <dgm:prSet presAssocID="{649FBB3B-513F-469C-B83B-CD60A03F35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CA1C88C-C505-49B1-8075-C2A4F9D5A051}" type="pres">
      <dgm:prSet presAssocID="{649FBB3B-513F-469C-B83B-CD60A03F35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B1482-178E-46EA-973A-595D99B6AB92}" type="pres">
      <dgm:prSet presAssocID="{649FBB3B-513F-469C-B83B-CD60A03F35C7}" presName="negativeSpace" presStyleCnt="0"/>
      <dgm:spPr/>
    </dgm:pt>
    <dgm:pt modelId="{2E32DC4E-BF0C-49A7-862E-02363E08FE5C}" type="pres">
      <dgm:prSet presAssocID="{649FBB3B-513F-469C-B83B-CD60A03F35C7}" presName="childText" presStyleLbl="conFgAcc1" presStyleIdx="2" presStyleCnt="3" custLinFactNeighborX="1277" custLinFactNeighborY="-5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8A74B7-8389-4803-B742-069D616B1E0C}" srcId="{C968DD45-AFE0-4B61-A855-136A8E72ABA9}" destId="{649FBB3B-513F-469C-B83B-CD60A03F35C7}" srcOrd="2" destOrd="0" parTransId="{525E210E-5881-403F-B763-10A3CF8971E8}" sibTransId="{22C84A39-B841-41BF-8759-DB58B30817A1}"/>
    <dgm:cxn modelId="{E7697A2B-A309-4F46-8545-516F0E011B5E}" type="presOf" srcId="{C968DD45-AFE0-4B61-A855-136A8E72ABA9}" destId="{D48AA75C-FA85-4BA1-9256-7DBAE3CA7F2B}" srcOrd="0" destOrd="0" presId="urn:microsoft.com/office/officeart/2005/8/layout/list1"/>
    <dgm:cxn modelId="{2D44A634-34EC-4EB0-B983-A02CE25B5481}" type="presOf" srcId="{649FBB3B-513F-469C-B83B-CD60A03F35C7}" destId="{FCA1C88C-C505-49B1-8075-C2A4F9D5A051}" srcOrd="1" destOrd="0" presId="urn:microsoft.com/office/officeart/2005/8/layout/list1"/>
    <dgm:cxn modelId="{808CAAB2-767B-408E-9723-9C722F266502}" srcId="{C968DD45-AFE0-4B61-A855-136A8E72ABA9}" destId="{07DB7BCB-902B-481B-A09F-101851108313}" srcOrd="0" destOrd="0" parTransId="{C7125567-6A9A-49C8-8D6B-C21724F4B016}" sibTransId="{EA239632-0529-4232-A4F7-CC54B13CA666}"/>
    <dgm:cxn modelId="{1C7D72C0-321F-40C0-A652-DE28328343B1}" type="presOf" srcId="{649FBB3B-513F-469C-B83B-CD60A03F35C7}" destId="{DCC72BE8-CFF8-4D23-8534-1B5DD2862777}" srcOrd="0" destOrd="0" presId="urn:microsoft.com/office/officeart/2005/8/layout/list1"/>
    <dgm:cxn modelId="{42426059-7946-4020-8CB0-F1E4358188A5}" srcId="{649FBB3B-513F-469C-B83B-CD60A03F35C7}" destId="{3A1E8299-4CB8-4283-8B8C-6E89EF303F3A}" srcOrd="0" destOrd="0" parTransId="{60FFAC8A-540C-446A-8676-7FAFA65E250B}" sibTransId="{88FF1CD5-009C-414B-9AEC-66BA721FD9CD}"/>
    <dgm:cxn modelId="{5CA8A259-9C05-4D10-AB31-5365674C6E81}" type="presOf" srcId="{3A1E8299-4CB8-4283-8B8C-6E89EF303F3A}" destId="{2E32DC4E-BF0C-49A7-862E-02363E08FE5C}" srcOrd="0" destOrd="0" presId="urn:microsoft.com/office/officeart/2005/8/layout/list1"/>
    <dgm:cxn modelId="{C9629169-10CC-4DC7-A574-9DD94FE4DF77}" srcId="{C968DD45-AFE0-4B61-A855-136A8E72ABA9}" destId="{3BBF34D5-F500-43FD-B6DB-4CF4559F0612}" srcOrd="1" destOrd="0" parTransId="{DB6DBFB0-D802-44AD-96D7-EA0C73AFD2FB}" sibTransId="{E293774C-D3B9-45EF-8CBB-DAB87C47A57C}"/>
    <dgm:cxn modelId="{9323D9C9-4B48-47D1-BF9F-55662F7091E9}" type="presOf" srcId="{07DB7BCB-902B-481B-A09F-101851108313}" destId="{9AAAFAA9-518F-4B50-8757-FABAE8892C90}" srcOrd="0" destOrd="0" presId="urn:microsoft.com/office/officeart/2005/8/layout/list1"/>
    <dgm:cxn modelId="{9928A905-E548-4835-9C0D-DA63518DCAEA}" type="presOf" srcId="{3BBF34D5-F500-43FD-B6DB-4CF4559F0612}" destId="{C5D7271B-188F-482F-87FA-E571DF4DD27E}" srcOrd="0" destOrd="0" presId="urn:microsoft.com/office/officeart/2005/8/layout/list1"/>
    <dgm:cxn modelId="{95709008-35BC-4482-910B-D5D3AF92BCD5}" type="presOf" srcId="{07DB7BCB-902B-481B-A09F-101851108313}" destId="{CEC41E7B-D9F0-4775-8555-5F422D38131A}" srcOrd="1" destOrd="0" presId="urn:microsoft.com/office/officeart/2005/8/layout/list1"/>
    <dgm:cxn modelId="{B8988247-3223-405D-A1B8-D9349D3DE129}" type="presOf" srcId="{3BBF34D5-F500-43FD-B6DB-4CF4559F0612}" destId="{17E680C8-CBB3-4FB2-ACD0-CD80ED58D7D9}" srcOrd="1" destOrd="0" presId="urn:microsoft.com/office/officeart/2005/8/layout/list1"/>
    <dgm:cxn modelId="{2A46F0D6-A8AB-4883-866C-EF12C4819B8A}" type="presParOf" srcId="{D48AA75C-FA85-4BA1-9256-7DBAE3CA7F2B}" destId="{B92B0D17-A749-4C7E-B248-D2FC3FC81F14}" srcOrd="0" destOrd="0" presId="urn:microsoft.com/office/officeart/2005/8/layout/list1"/>
    <dgm:cxn modelId="{4617193E-A425-4343-90F5-718F026AF217}" type="presParOf" srcId="{B92B0D17-A749-4C7E-B248-D2FC3FC81F14}" destId="{9AAAFAA9-518F-4B50-8757-FABAE8892C90}" srcOrd="0" destOrd="0" presId="urn:microsoft.com/office/officeart/2005/8/layout/list1"/>
    <dgm:cxn modelId="{A9D87A1E-4B15-4533-BA83-77BCDBDA4020}" type="presParOf" srcId="{B92B0D17-A749-4C7E-B248-D2FC3FC81F14}" destId="{CEC41E7B-D9F0-4775-8555-5F422D38131A}" srcOrd="1" destOrd="0" presId="urn:microsoft.com/office/officeart/2005/8/layout/list1"/>
    <dgm:cxn modelId="{05C7497B-07BB-4895-B8F4-F62F645B52C5}" type="presParOf" srcId="{D48AA75C-FA85-4BA1-9256-7DBAE3CA7F2B}" destId="{B0DEE7A0-915E-44E5-8B1D-A42939977503}" srcOrd="1" destOrd="0" presId="urn:microsoft.com/office/officeart/2005/8/layout/list1"/>
    <dgm:cxn modelId="{ACB0A7B5-B9F5-4096-9EB7-FC99200AFA73}" type="presParOf" srcId="{D48AA75C-FA85-4BA1-9256-7DBAE3CA7F2B}" destId="{893BBF57-05A7-4190-BEF9-4621438EC59E}" srcOrd="2" destOrd="0" presId="urn:microsoft.com/office/officeart/2005/8/layout/list1"/>
    <dgm:cxn modelId="{F60691EE-F6F3-4AB2-B828-900E72B764D3}" type="presParOf" srcId="{D48AA75C-FA85-4BA1-9256-7DBAE3CA7F2B}" destId="{D8985C80-6D52-4B22-A59A-FF8DB1445063}" srcOrd="3" destOrd="0" presId="urn:microsoft.com/office/officeart/2005/8/layout/list1"/>
    <dgm:cxn modelId="{3F6E38A5-6970-4FB0-8BCF-3D1F2C7FB01D}" type="presParOf" srcId="{D48AA75C-FA85-4BA1-9256-7DBAE3CA7F2B}" destId="{B1CF19B5-1752-4581-94BC-11F79D1A2D18}" srcOrd="4" destOrd="0" presId="urn:microsoft.com/office/officeart/2005/8/layout/list1"/>
    <dgm:cxn modelId="{48236855-0D17-4587-B156-C34F3D3EA176}" type="presParOf" srcId="{B1CF19B5-1752-4581-94BC-11F79D1A2D18}" destId="{C5D7271B-188F-482F-87FA-E571DF4DD27E}" srcOrd="0" destOrd="0" presId="urn:microsoft.com/office/officeart/2005/8/layout/list1"/>
    <dgm:cxn modelId="{CC9BC13B-03EF-4CB7-B8A4-F4E46F72091B}" type="presParOf" srcId="{B1CF19B5-1752-4581-94BC-11F79D1A2D18}" destId="{17E680C8-CBB3-4FB2-ACD0-CD80ED58D7D9}" srcOrd="1" destOrd="0" presId="urn:microsoft.com/office/officeart/2005/8/layout/list1"/>
    <dgm:cxn modelId="{A635B790-34A1-40DA-AB5B-9F65CA890EAC}" type="presParOf" srcId="{D48AA75C-FA85-4BA1-9256-7DBAE3CA7F2B}" destId="{DCCBD058-84DD-4AF7-AAE1-38DB9B666520}" srcOrd="5" destOrd="0" presId="urn:microsoft.com/office/officeart/2005/8/layout/list1"/>
    <dgm:cxn modelId="{6CFE007E-68A0-45BF-B370-0FC075E471AC}" type="presParOf" srcId="{D48AA75C-FA85-4BA1-9256-7DBAE3CA7F2B}" destId="{700E8028-813F-43D0-B82C-8FC5063E675D}" srcOrd="6" destOrd="0" presId="urn:microsoft.com/office/officeart/2005/8/layout/list1"/>
    <dgm:cxn modelId="{E656BB99-45B9-4BBC-9634-F7DF5C3B8E0A}" type="presParOf" srcId="{D48AA75C-FA85-4BA1-9256-7DBAE3CA7F2B}" destId="{14F064EE-6788-4B0E-8804-4F822892FBB2}" srcOrd="7" destOrd="0" presId="urn:microsoft.com/office/officeart/2005/8/layout/list1"/>
    <dgm:cxn modelId="{48413517-5224-43AA-9248-59D580F6042C}" type="presParOf" srcId="{D48AA75C-FA85-4BA1-9256-7DBAE3CA7F2B}" destId="{64CC8F95-F6B9-44AA-BF11-D574A81A99D4}" srcOrd="8" destOrd="0" presId="urn:microsoft.com/office/officeart/2005/8/layout/list1"/>
    <dgm:cxn modelId="{1EF27D94-D068-4627-8B7C-139F1949D956}" type="presParOf" srcId="{64CC8F95-F6B9-44AA-BF11-D574A81A99D4}" destId="{DCC72BE8-CFF8-4D23-8534-1B5DD2862777}" srcOrd="0" destOrd="0" presId="urn:microsoft.com/office/officeart/2005/8/layout/list1"/>
    <dgm:cxn modelId="{B107C0A2-439C-4660-9D31-A8AED69EC4EC}" type="presParOf" srcId="{64CC8F95-F6B9-44AA-BF11-D574A81A99D4}" destId="{FCA1C88C-C505-49B1-8075-C2A4F9D5A051}" srcOrd="1" destOrd="0" presId="urn:microsoft.com/office/officeart/2005/8/layout/list1"/>
    <dgm:cxn modelId="{82A30364-4830-4A01-A2E1-C9FED639ED46}" type="presParOf" srcId="{D48AA75C-FA85-4BA1-9256-7DBAE3CA7F2B}" destId="{A05B1482-178E-46EA-973A-595D99B6AB92}" srcOrd="9" destOrd="0" presId="urn:microsoft.com/office/officeart/2005/8/layout/list1"/>
    <dgm:cxn modelId="{5649D842-C5F0-4EE8-A45A-884C1BBC550F}" type="presParOf" srcId="{D48AA75C-FA85-4BA1-9256-7DBAE3CA7F2B}" destId="{2E32DC4E-BF0C-49A7-862E-02363E08FE5C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6BD12D-2D18-4980-BAED-1ACE120D3968}">
      <dsp:nvSpPr>
        <dsp:cNvPr id="0" name=""/>
        <dsp:cNvSpPr/>
      </dsp:nvSpPr>
      <dsp:spPr>
        <a:xfrm>
          <a:off x="0" y="543260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03430-CB59-4963-AD5D-68188080C6C5}">
      <dsp:nvSpPr>
        <dsp:cNvPr id="0" name=""/>
        <dsp:cNvSpPr/>
      </dsp:nvSpPr>
      <dsp:spPr>
        <a:xfrm>
          <a:off x="411480" y="41420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Глава Администрации</a:t>
          </a:r>
          <a:endParaRPr lang="ru-RU" sz="3400" kern="1200" dirty="0"/>
        </a:p>
      </dsp:txBody>
      <dsp:txXfrm>
        <a:off x="411480" y="41420"/>
        <a:ext cx="5760720" cy="1003680"/>
      </dsp:txXfrm>
    </dsp:sp>
    <dsp:sp modelId="{3CF6EDA3-0CB1-42ED-A7D5-40F7BBA575E2}">
      <dsp:nvSpPr>
        <dsp:cNvPr id="0" name=""/>
        <dsp:cNvSpPr/>
      </dsp:nvSpPr>
      <dsp:spPr>
        <a:xfrm>
          <a:off x="0" y="208550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D5EA4-801E-4686-95AD-C50A4EAB9F89}">
      <dsp:nvSpPr>
        <dsp:cNvPr id="0" name=""/>
        <dsp:cNvSpPr/>
      </dsp:nvSpPr>
      <dsp:spPr>
        <a:xfrm>
          <a:off x="411480" y="1583661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Заместитель главы Администрации </a:t>
          </a:r>
          <a:endParaRPr lang="ru-RU" sz="3400" kern="1200" dirty="0"/>
        </a:p>
      </dsp:txBody>
      <dsp:txXfrm>
        <a:off x="411480" y="1583661"/>
        <a:ext cx="5760720" cy="1003680"/>
      </dsp:txXfrm>
    </dsp:sp>
    <dsp:sp modelId="{8F4B8C91-3AFE-4338-B584-D40F9F0830F6}">
      <dsp:nvSpPr>
        <dsp:cNvPr id="0" name=""/>
        <dsp:cNvSpPr/>
      </dsp:nvSpPr>
      <dsp:spPr>
        <a:xfrm>
          <a:off x="0" y="362774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C71AA-AD25-40D9-9155-D6F937FAA264}">
      <dsp:nvSpPr>
        <dsp:cNvPr id="0" name=""/>
        <dsp:cNvSpPr/>
      </dsp:nvSpPr>
      <dsp:spPr>
        <a:xfrm>
          <a:off x="411480" y="3125900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Инспектор первичного воинского учета</a:t>
          </a:r>
          <a:endParaRPr lang="ru-RU" sz="3400" kern="1200" dirty="0"/>
        </a:p>
      </dsp:txBody>
      <dsp:txXfrm>
        <a:off x="411480" y="3125900"/>
        <a:ext cx="5760720" cy="10036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5B9FD8-E207-497E-899E-653DFCA20F6F}">
      <dsp:nvSpPr>
        <dsp:cNvPr id="0" name=""/>
        <dsp:cNvSpPr/>
      </dsp:nvSpPr>
      <dsp:spPr>
        <a:xfrm>
          <a:off x="0" y="791374"/>
          <a:ext cx="8640960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49983-F5DC-456B-9360-4880699EAB7B}">
      <dsp:nvSpPr>
        <dsp:cNvPr id="0" name=""/>
        <dsp:cNvSpPr/>
      </dsp:nvSpPr>
      <dsp:spPr>
        <a:xfrm>
          <a:off x="375088" y="9094"/>
          <a:ext cx="8259989" cy="1564560"/>
        </a:xfrm>
        <a:prstGeom prst="round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Доходы  – 8694.1 тыс. руб.</a:t>
          </a:r>
          <a:endParaRPr lang="ru-RU" sz="5300" kern="1200" dirty="0"/>
        </a:p>
      </dsp:txBody>
      <dsp:txXfrm>
        <a:off x="375088" y="9094"/>
        <a:ext cx="8259989" cy="1564560"/>
      </dsp:txXfrm>
    </dsp:sp>
    <dsp:sp modelId="{62181CF5-1071-4751-9A47-B146609391D5}">
      <dsp:nvSpPr>
        <dsp:cNvPr id="0" name=""/>
        <dsp:cNvSpPr/>
      </dsp:nvSpPr>
      <dsp:spPr>
        <a:xfrm>
          <a:off x="0" y="3195454"/>
          <a:ext cx="8640960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68400-7256-4218-92D8-1EBFA85B8419}">
      <dsp:nvSpPr>
        <dsp:cNvPr id="0" name=""/>
        <dsp:cNvSpPr/>
      </dsp:nvSpPr>
      <dsp:spPr>
        <a:xfrm>
          <a:off x="411373" y="2413174"/>
          <a:ext cx="8227468" cy="1564560"/>
        </a:xfrm>
        <a:prstGeom prst="round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Расходы -8704,8 тыс. руб.</a:t>
          </a:r>
          <a:endParaRPr lang="ru-RU" sz="5300" kern="1200" dirty="0"/>
        </a:p>
      </dsp:txBody>
      <dsp:txXfrm>
        <a:off x="411373" y="2413174"/>
        <a:ext cx="8227468" cy="15645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8FB8CF-E4A9-4CE0-A09F-B59FD8A9955C}">
      <dsp:nvSpPr>
        <dsp:cNvPr id="0" name=""/>
        <dsp:cNvSpPr/>
      </dsp:nvSpPr>
      <dsp:spPr>
        <a:xfrm>
          <a:off x="0" y="795734"/>
          <a:ext cx="8229599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E4C2F-3155-4203-81E3-0AD30DFA17FA}">
      <dsp:nvSpPr>
        <dsp:cNvPr id="0" name=""/>
        <dsp:cNvSpPr/>
      </dsp:nvSpPr>
      <dsp:spPr>
        <a:xfrm>
          <a:off x="391790" y="2000"/>
          <a:ext cx="7835792" cy="156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Собственные –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1618,7 тыс. р.</a:t>
          </a:r>
          <a:endParaRPr lang="ru-RU" sz="5300" kern="1200" dirty="0"/>
        </a:p>
      </dsp:txBody>
      <dsp:txXfrm>
        <a:off x="391790" y="2000"/>
        <a:ext cx="7835792" cy="1564560"/>
      </dsp:txXfrm>
    </dsp:sp>
    <dsp:sp modelId="{43E70411-AEC1-4971-B5C5-25AB7B7DAC16}">
      <dsp:nvSpPr>
        <dsp:cNvPr id="0" name=""/>
        <dsp:cNvSpPr/>
      </dsp:nvSpPr>
      <dsp:spPr>
        <a:xfrm>
          <a:off x="0" y="3188361"/>
          <a:ext cx="8229599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597C3-D7A3-4AC1-8984-4015140155C1}">
      <dsp:nvSpPr>
        <dsp:cNvPr id="0" name=""/>
        <dsp:cNvSpPr/>
      </dsp:nvSpPr>
      <dsp:spPr>
        <a:xfrm>
          <a:off x="391790" y="2406080"/>
          <a:ext cx="7835792" cy="156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Безвозмездные –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7075,5 тыс. р.</a:t>
          </a:r>
          <a:endParaRPr lang="ru-RU" sz="5300" kern="1200" dirty="0"/>
        </a:p>
      </dsp:txBody>
      <dsp:txXfrm>
        <a:off x="391790" y="2406080"/>
        <a:ext cx="7835792" cy="15645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199D69-629C-4134-8DFA-E429F208C848}">
      <dsp:nvSpPr>
        <dsp:cNvPr id="0" name=""/>
        <dsp:cNvSpPr/>
      </dsp:nvSpPr>
      <dsp:spPr>
        <a:xfrm>
          <a:off x="1512371" y="0"/>
          <a:ext cx="4525961" cy="452596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92338-47A5-4E91-8C3C-85A00FAB731D}">
      <dsp:nvSpPr>
        <dsp:cNvPr id="0" name=""/>
        <dsp:cNvSpPr/>
      </dsp:nvSpPr>
      <dsp:spPr>
        <a:xfrm>
          <a:off x="3775352" y="455027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Налог на имущество – 48,1 т.р.</a:t>
          </a:r>
          <a:endParaRPr lang="ru-RU" sz="2300" kern="1200" dirty="0"/>
        </a:p>
      </dsp:txBody>
      <dsp:txXfrm>
        <a:off x="3775352" y="455027"/>
        <a:ext cx="2941875" cy="1071380"/>
      </dsp:txXfrm>
    </dsp:sp>
    <dsp:sp modelId="{B0A85790-58EA-4E54-920B-93B85FE7FB58}">
      <dsp:nvSpPr>
        <dsp:cNvPr id="0" name=""/>
        <dsp:cNvSpPr/>
      </dsp:nvSpPr>
      <dsp:spPr>
        <a:xfrm>
          <a:off x="3775352" y="1660329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/>
            <a:t>НДФЛ</a:t>
          </a:r>
          <a:r>
            <a:rPr lang="ru-RU" sz="2300" kern="1200" dirty="0" smtClean="0"/>
            <a:t> -561 т.р.</a:t>
          </a:r>
          <a:endParaRPr lang="ru-RU" sz="2300" kern="1200" dirty="0"/>
        </a:p>
      </dsp:txBody>
      <dsp:txXfrm>
        <a:off x="3775352" y="1660329"/>
        <a:ext cx="2941875" cy="1071380"/>
      </dsp:txXfrm>
    </dsp:sp>
    <dsp:sp modelId="{488DEC36-2065-462A-95AA-EA50DE67F7A5}">
      <dsp:nvSpPr>
        <dsp:cNvPr id="0" name=""/>
        <dsp:cNvSpPr/>
      </dsp:nvSpPr>
      <dsp:spPr>
        <a:xfrm>
          <a:off x="3775352" y="2865632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Земельный налог -666.6 т.р.</a:t>
          </a:r>
          <a:endParaRPr lang="ru-RU" sz="2300" kern="1200" dirty="0"/>
        </a:p>
      </dsp:txBody>
      <dsp:txXfrm>
        <a:off x="3775352" y="2865632"/>
        <a:ext cx="2941875" cy="10713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6BE406-B991-41DB-A7A0-E71D7E83503D}">
      <dsp:nvSpPr>
        <dsp:cNvPr id="0" name=""/>
        <dsp:cNvSpPr/>
      </dsp:nvSpPr>
      <dsp:spPr>
        <a:xfrm>
          <a:off x="0" y="543260"/>
          <a:ext cx="8229599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94240-393B-4046-A8AB-866651853199}">
      <dsp:nvSpPr>
        <dsp:cNvPr id="0" name=""/>
        <dsp:cNvSpPr/>
      </dsp:nvSpPr>
      <dsp:spPr>
        <a:xfrm>
          <a:off x="391790" y="41420"/>
          <a:ext cx="7835792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Дотация -904,0 т.р.</a:t>
          </a:r>
          <a:endParaRPr lang="ru-RU" sz="3400" kern="1200" dirty="0"/>
        </a:p>
      </dsp:txBody>
      <dsp:txXfrm>
        <a:off x="391790" y="41420"/>
        <a:ext cx="7835792" cy="1003680"/>
      </dsp:txXfrm>
    </dsp:sp>
    <dsp:sp modelId="{D41B5106-3480-4A3E-BF15-F7FD4775DAB2}">
      <dsp:nvSpPr>
        <dsp:cNvPr id="0" name=""/>
        <dsp:cNvSpPr/>
      </dsp:nvSpPr>
      <dsp:spPr>
        <a:xfrm>
          <a:off x="0" y="2085500"/>
          <a:ext cx="8229599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25C3B-9321-4C55-BAE2-730FF4122F6E}">
      <dsp:nvSpPr>
        <dsp:cNvPr id="0" name=""/>
        <dsp:cNvSpPr/>
      </dsp:nvSpPr>
      <dsp:spPr>
        <a:xfrm>
          <a:off x="391790" y="1583661"/>
          <a:ext cx="7835792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Трансферты на переданные полномочия -5883,9 т.р.</a:t>
          </a:r>
          <a:endParaRPr lang="ru-RU" sz="3400" kern="1200" dirty="0"/>
        </a:p>
      </dsp:txBody>
      <dsp:txXfrm>
        <a:off x="391790" y="1583661"/>
        <a:ext cx="7835792" cy="1003680"/>
      </dsp:txXfrm>
    </dsp:sp>
    <dsp:sp modelId="{3D2B6BB2-B73E-4337-B881-B6E1CCD11BFD}">
      <dsp:nvSpPr>
        <dsp:cNvPr id="0" name=""/>
        <dsp:cNvSpPr/>
      </dsp:nvSpPr>
      <dsp:spPr>
        <a:xfrm>
          <a:off x="0" y="3627741"/>
          <a:ext cx="8229599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3363E-05AF-4489-BA93-BB7C1064887D}">
      <dsp:nvSpPr>
        <dsp:cNvPr id="0" name=""/>
        <dsp:cNvSpPr/>
      </dsp:nvSpPr>
      <dsp:spPr>
        <a:xfrm>
          <a:off x="391790" y="3125900"/>
          <a:ext cx="7835792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Субвенция </a:t>
          </a:r>
          <a:r>
            <a:rPr lang="ru-RU" sz="3400" kern="1200" dirty="0" err="1" smtClean="0"/>
            <a:t>ВУС</a:t>
          </a:r>
          <a:r>
            <a:rPr lang="ru-RU" sz="3400" kern="1200" dirty="0" smtClean="0"/>
            <a:t>- 132,8 т.р.</a:t>
          </a:r>
          <a:endParaRPr lang="ru-RU" sz="3400" kern="1200" dirty="0"/>
        </a:p>
      </dsp:txBody>
      <dsp:txXfrm>
        <a:off x="391790" y="3125900"/>
        <a:ext cx="7835792" cy="100368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C8E8B0-DFD4-48EA-878D-F71C52CF6447}">
      <dsp:nvSpPr>
        <dsp:cNvPr id="0" name=""/>
        <dsp:cNvSpPr/>
      </dsp:nvSpPr>
      <dsp:spPr>
        <a:xfrm>
          <a:off x="0" y="1146980"/>
          <a:ext cx="8229599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E814F-915B-49CC-B46E-8DB68D222B6C}">
      <dsp:nvSpPr>
        <dsp:cNvPr id="0" name=""/>
        <dsp:cNvSpPr/>
      </dsp:nvSpPr>
      <dsp:spPr>
        <a:xfrm>
          <a:off x="391790" y="556580"/>
          <a:ext cx="7835792" cy="1180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Субвенция на административную комиссию комиссию -11,6 т.р.</a:t>
          </a:r>
          <a:endParaRPr lang="ru-RU" sz="4000" kern="1200" dirty="0"/>
        </a:p>
      </dsp:txBody>
      <dsp:txXfrm>
        <a:off x="391790" y="556580"/>
        <a:ext cx="7835792" cy="1180800"/>
      </dsp:txXfrm>
    </dsp:sp>
    <dsp:sp modelId="{5A4537E9-4EFB-4FA7-B2CE-B5055F19B599}">
      <dsp:nvSpPr>
        <dsp:cNvPr id="0" name=""/>
        <dsp:cNvSpPr/>
      </dsp:nvSpPr>
      <dsp:spPr>
        <a:xfrm>
          <a:off x="0" y="2961380"/>
          <a:ext cx="8229599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3CD47-7E33-42DC-9758-1A6DC405D49E}">
      <dsp:nvSpPr>
        <dsp:cNvPr id="0" name=""/>
        <dsp:cNvSpPr/>
      </dsp:nvSpPr>
      <dsp:spPr>
        <a:xfrm>
          <a:off x="411480" y="2370980"/>
          <a:ext cx="5760720" cy="1180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Пенсионное обеспечение -143,2 т.р.</a:t>
          </a:r>
          <a:endParaRPr lang="ru-RU" sz="4000" kern="1200" dirty="0"/>
        </a:p>
      </dsp:txBody>
      <dsp:txXfrm>
        <a:off x="411480" y="2370980"/>
        <a:ext cx="5760720" cy="11808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E36257-FCEF-4EFC-8B00-E78768FFE1D4}">
      <dsp:nvSpPr>
        <dsp:cNvPr id="0" name=""/>
        <dsp:cNvSpPr/>
      </dsp:nvSpPr>
      <dsp:spPr>
        <a:xfrm>
          <a:off x="4097647" y="1066426"/>
          <a:ext cx="2769702" cy="419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323"/>
              </a:lnTo>
              <a:lnTo>
                <a:pt x="2769702" y="214323"/>
              </a:lnTo>
              <a:lnTo>
                <a:pt x="2769702" y="419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0266D-EDA5-4E27-81A6-E2892EF8C4D7}">
      <dsp:nvSpPr>
        <dsp:cNvPr id="0" name=""/>
        <dsp:cNvSpPr/>
      </dsp:nvSpPr>
      <dsp:spPr>
        <a:xfrm>
          <a:off x="4051927" y="1066426"/>
          <a:ext cx="91440" cy="4192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4323"/>
              </a:lnTo>
              <a:lnTo>
                <a:pt x="70298" y="214323"/>
              </a:lnTo>
              <a:lnTo>
                <a:pt x="70298" y="419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5EF71-8AF3-45C5-8FAA-131E7D7ED23B}">
      <dsp:nvSpPr>
        <dsp:cNvPr id="0" name=""/>
        <dsp:cNvSpPr/>
      </dsp:nvSpPr>
      <dsp:spPr>
        <a:xfrm>
          <a:off x="1369675" y="1066426"/>
          <a:ext cx="2727971" cy="419222"/>
        </a:xfrm>
        <a:custGeom>
          <a:avLst/>
          <a:gdLst/>
          <a:ahLst/>
          <a:cxnLst/>
          <a:rect l="0" t="0" r="0" b="0"/>
          <a:pathLst>
            <a:path>
              <a:moveTo>
                <a:pt x="2727971" y="0"/>
              </a:moveTo>
              <a:lnTo>
                <a:pt x="2727971" y="214323"/>
              </a:lnTo>
              <a:lnTo>
                <a:pt x="0" y="214323"/>
              </a:lnTo>
              <a:lnTo>
                <a:pt x="0" y="419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7D8D9-AE0C-4B19-87F3-C972B7397F22}">
      <dsp:nvSpPr>
        <dsp:cNvPr id="0" name=""/>
        <dsp:cNvSpPr/>
      </dsp:nvSpPr>
      <dsp:spPr>
        <a:xfrm>
          <a:off x="3121939" y="90718"/>
          <a:ext cx="1951415" cy="975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kern="1200" dirty="0" smtClean="0"/>
            <a:t>48</a:t>
          </a:r>
          <a:endParaRPr lang="ru-RU" sz="6600" kern="1200" dirty="0"/>
        </a:p>
      </dsp:txBody>
      <dsp:txXfrm>
        <a:off x="3121939" y="90718"/>
        <a:ext cx="1951415" cy="975707"/>
      </dsp:txXfrm>
    </dsp:sp>
    <dsp:sp modelId="{FB792E86-DF3F-46B4-B891-CC471F0DE864}">
      <dsp:nvSpPr>
        <dsp:cNvPr id="0" name=""/>
        <dsp:cNvSpPr/>
      </dsp:nvSpPr>
      <dsp:spPr>
        <a:xfrm>
          <a:off x="2630" y="1485649"/>
          <a:ext cx="2734089" cy="29401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Доверен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/>
            <a:t>ности</a:t>
          </a:r>
          <a:endParaRPr lang="ru-RU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40</a:t>
          </a:r>
          <a:endParaRPr lang="ru-RU" sz="4000" kern="1200" dirty="0"/>
        </a:p>
      </dsp:txBody>
      <dsp:txXfrm>
        <a:off x="2630" y="1485649"/>
        <a:ext cx="2734089" cy="2940168"/>
      </dsp:txXfrm>
    </dsp:sp>
    <dsp:sp modelId="{D95397A5-C71B-4A23-AF46-26E3D1590CDA}">
      <dsp:nvSpPr>
        <dsp:cNvPr id="0" name=""/>
        <dsp:cNvSpPr/>
      </dsp:nvSpPr>
      <dsp:spPr>
        <a:xfrm>
          <a:off x="3146517" y="1485649"/>
          <a:ext cx="1951415" cy="1851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Подлинность </a:t>
          </a:r>
          <a:r>
            <a:rPr lang="ru-RU" sz="2800" kern="1200" dirty="0" smtClean="0"/>
            <a:t>подписи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6</a:t>
          </a:r>
          <a:endParaRPr lang="ru-RU" sz="2400" kern="1200" dirty="0"/>
        </a:p>
      </dsp:txBody>
      <dsp:txXfrm>
        <a:off x="3146517" y="1485649"/>
        <a:ext cx="1951415" cy="1851649"/>
      </dsp:txXfrm>
    </dsp:sp>
    <dsp:sp modelId="{3ACC3C1E-9818-437C-8307-D6A689B5698E}">
      <dsp:nvSpPr>
        <dsp:cNvPr id="0" name=""/>
        <dsp:cNvSpPr/>
      </dsp:nvSpPr>
      <dsp:spPr>
        <a:xfrm>
          <a:off x="5507730" y="1485649"/>
          <a:ext cx="2719239" cy="14242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Удостоверении</a:t>
          </a:r>
          <a:r>
            <a:rPr lang="ru-RU" sz="2400" kern="1200" dirty="0" smtClean="0"/>
            <a:t> копий документов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</a:t>
          </a:r>
          <a:endParaRPr lang="ru-RU" sz="2400" kern="1200" dirty="0"/>
        </a:p>
      </dsp:txBody>
      <dsp:txXfrm>
        <a:off x="5507730" y="1485649"/>
        <a:ext cx="2719239" cy="142427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3BBF57-05A7-4190-BEF9-4621438EC59E}">
      <dsp:nvSpPr>
        <dsp:cNvPr id="0" name=""/>
        <dsp:cNvSpPr/>
      </dsp:nvSpPr>
      <dsp:spPr>
        <a:xfrm>
          <a:off x="0" y="392719"/>
          <a:ext cx="56402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41E7B-D9F0-4775-8555-5F422D38131A}">
      <dsp:nvSpPr>
        <dsp:cNvPr id="0" name=""/>
        <dsp:cNvSpPr/>
      </dsp:nvSpPr>
      <dsp:spPr>
        <a:xfrm>
          <a:off x="282014" y="53239"/>
          <a:ext cx="394820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33" tIns="0" rIns="14923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Офицеров- 11</a:t>
          </a:r>
          <a:endParaRPr lang="ru-RU" sz="2300" kern="1200" dirty="0"/>
        </a:p>
      </dsp:txBody>
      <dsp:txXfrm>
        <a:off x="282014" y="53239"/>
        <a:ext cx="3948201" cy="678960"/>
      </dsp:txXfrm>
    </dsp:sp>
    <dsp:sp modelId="{700E8028-813F-43D0-B82C-8FC5063E675D}">
      <dsp:nvSpPr>
        <dsp:cNvPr id="0" name=""/>
        <dsp:cNvSpPr/>
      </dsp:nvSpPr>
      <dsp:spPr>
        <a:xfrm>
          <a:off x="0" y="1435999"/>
          <a:ext cx="56402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680C8-CBB3-4FB2-ACD0-CD80ED58D7D9}">
      <dsp:nvSpPr>
        <dsp:cNvPr id="0" name=""/>
        <dsp:cNvSpPr/>
      </dsp:nvSpPr>
      <dsp:spPr>
        <a:xfrm>
          <a:off x="282014" y="1096519"/>
          <a:ext cx="394820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33" tIns="0" rIns="14923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Солдат и сержантов -604</a:t>
          </a:r>
          <a:endParaRPr lang="ru-RU" sz="2300" kern="1200" dirty="0"/>
        </a:p>
      </dsp:txBody>
      <dsp:txXfrm>
        <a:off x="282014" y="1096519"/>
        <a:ext cx="3948201" cy="678960"/>
      </dsp:txXfrm>
    </dsp:sp>
    <dsp:sp modelId="{2E32DC4E-BF0C-49A7-862E-02363E08FE5C}">
      <dsp:nvSpPr>
        <dsp:cNvPr id="0" name=""/>
        <dsp:cNvSpPr/>
      </dsp:nvSpPr>
      <dsp:spPr>
        <a:xfrm>
          <a:off x="0" y="2304257"/>
          <a:ext cx="56402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749" tIns="479044" rIns="43774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</dsp:txBody>
      <dsp:txXfrm>
        <a:off x="0" y="2304257"/>
        <a:ext cx="5640288" cy="579600"/>
      </dsp:txXfrm>
    </dsp:sp>
    <dsp:sp modelId="{FCA1C88C-C505-49B1-8075-C2A4F9D5A051}">
      <dsp:nvSpPr>
        <dsp:cNvPr id="0" name=""/>
        <dsp:cNvSpPr/>
      </dsp:nvSpPr>
      <dsp:spPr>
        <a:xfrm>
          <a:off x="282014" y="2139800"/>
          <a:ext cx="394820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33" tIns="0" rIns="14923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Призывников -39</a:t>
          </a:r>
          <a:endParaRPr lang="ru-RU" sz="2300" kern="1200" dirty="0"/>
        </a:p>
      </dsp:txBody>
      <dsp:txXfrm>
        <a:off x="282014" y="2139800"/>
        <a:ext cx="3948201" cy="67896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BD0AF3-A949-4F95-A281-71054F2DFED1}">
      <dsp:nvSpPr>
        <dsp:cNvPr id="0" name=""/>
        <dsp:cNvSpPr/>
      </dsp:nvSpPr>
      <dsp:spPr>
        <a:xfrm rot="16200000">
          <a:off x="-818977" y="819430"/>
          <a:ext cx="4525961" cy="288710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Благоустройство села</a:t>
          </a:r>
          <a:endParaRPr lang="ru-RU" sz="3600" kern="1200" dirty="0"/>
        </a:p>
      </dsp:txBody>
      <dsp:txXfrm rot="16200000">
        <a:off x="-818977" y="819430"/>
        <a:ext cx="4525961" cy="2887100"/>
      </dsp:txXfrm>
    </dsp:sp>
    <dsp:sp modelId="{FA3B1C68-285C-4577-876C-B14FB43A7B36}">
      <dsp:nvSpPr>
        <dsp:cNvPr id="0" name=""/>
        <dsp:cNvSpPr/>
      </dsp:nvSpPr>
      <dsp:spPr>
        <a:xfrm rot="16200000">
          <a:off x="2276938" y="797669"/>
          <a:ext cx="4525961" cy="293062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Строительство детской площадки</a:t>
          </a:r>
          <a:endParaRPr lang="ru-RU" sz="3600" kern="1200" dirty="0"/>
        </a:p>
      </dsp:txBody>
      <dsp:txXfrm rot="16200000">
        <a:off x="2276938" y="797669"/>
        <a:ext cx="4525961" cy="2930622"/>
      </dsp:txXfrm>
    </dsp:sp>
    <dsp:sp modelId="{E26A382F-C1BE-479E-B774-D3D5F2421909}">
      <dsp:nvSpPr>
        <dsp:cNvPr id="0" name=""/>
        <dsp:cNvSpPr/>
      </dsp:nvSpPr>
      <dsp:spPr>
        <a:xfrm rot="16200000">
          <a:off x="5176335" y="1015950"/>
          <a:ext cx="4525961" cy="249406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Ремонт дорог</a:t>
          </a:r>
          <a:endParaRPr lang="ru-RU" sz="3600" kern="1200" dirty="0"/>
        </a:p>
      </dsp:txBody>
      <dsp:txXfrm rot="16200000">
        <a:off x="5176335" y="1015950"/>
        <a:ext cx="4525961" cy="2494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8EB0D-7C3F-4DD8-A5B8-7B27208759F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8D6D-4D1D-476D-B4C4-9B496A92C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08D6D-4D1D-476D-B4C4-9B496A92CE7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Открытая сессия</a:t>
            </a:r>
            <a:br>
              <a:rPr lang="ru-RU" sz="3200" b="1" dirty="0" smtClean="0"/>
            </a:br>
            <a:r>
              <a:rPr lang="ru-RU" sz="3200" b="1" dirty="0" smtClean="0"/>
              <a:t>Совета</a:t>
            </a:r>
            <a:br>
              <a:rPr lang="ru-RU" sz="3200" b="1" dirty="0" smtClean="0"/>
            </a:br>
            <a:r>
              <a:rPr lang="ru-RU" sz="3200" b="1" dirty="0" smtClean="0"/>
              <a:t>депутатов Ларичихинского сельсовета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  <a:t>Ежегодный отчёт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  <a:t>о результатах деятельности </a:t>
            </a:r>
            <a:b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  <a:t> Администрации</a:t>
            </a:r>
            <a:b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  <a:t>Ларичихинского сельсовета </a:t>
            </a:r>
          </a:p>
          <a:p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  <a:t>за 2015 год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6" descr="flgb_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48680"/>
            <a:ext cx="2663825" cy="1655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Движение населения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3586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Организации с наибольшей численностью работающих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ООО «Алтай-Форест»</a:t>
                      </a:r>
                    </a:p>
                    <a:p>
                      <a:pPr algn="ctr"/>
                      <a:r>
                        <a:rPr lang="ru-RU" sz="1800" dirty="0" smtClean="0"/>
                        <a:t>ЗАО «Ларичихинский </a:t>
                      </a:r>
                      <a:r>
                        <a:rPr lang="ru-RU" sz="1800" dirty="0" err="1" smtClean="0"/>
                        <a:t>ЛПХ</a:t>
                      </a:r>
                      <a:r>
                        <a:rPr lang="ru-RU" sz="1800" dirty="0" smtClean="0"/>
                        <a:t>»</a:t>
                      </a:r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Число занятых в бюджетной сфере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138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Число занятых во  внебюджетной сфере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782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 организациях всех форм собственности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910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Доля занятых</a:t>
                      </a:r>
                      <a:r>
                        <a:rPr lang="ru-RU" sz="1800" baseline="0" dirty="0" smtClean="0"/>
                        <a:t> по отношению к числу трудоспособного населения, %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55%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Число безработных, зарегистрированных в </a:t>
                      </a:r>
                      <a:r>
                        <a:rPr lang="ru-RU" sz="1800" dirty="0" err="1" smtClean="0"/>
                        <a:t>ЦЗ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12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Уровень официально зарегистрированной безработицы, %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0,7%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Занятость в отраслях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2015 год –год 70-летия Победы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 советского народа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в Великой Отечественной войне</a:t>
            </a:r>
            <a:br>
              <a:rPr lang="ru-RU" sz="3100" dirty="0" smtClean="0">
                <a:solidFill>
                  <a:srgbClr val="FF0000"/>
                </a:solidFill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7709236" cy="39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305664"/>
            <a:ext cx="2016224" cy="155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4282" y="5301208"/>
            <a:ext cx="1916189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56176" y="5373216"/>
            <a:ext cx="1584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70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 anchor="b"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Вручение памятных медалей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«70 лет Победы в Великой Отечественной войне 1941-1945 г.г.».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43" name="Picture 3" descr="J:\100OLYMP\P3051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815859" cy="4362623"/>
          </a:xfrm>
          <a:prstGeom prst="rect">
            <a:avLst/>
          </a:prstGeom>
          <a:noFill/>
        </p:spPr>
      </p:pic>
      <p:pic>
        <p:nvPicPr>
          <p:cNvPr id="10244" name="Picture 4" descr="J:\100OLYMP\P3051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06532"/>
            <a:ext cx="4067944" cy="3051468"/>
          </a:xfrm>
          <a:prstGeom prst="rect">
            <a:avLst/>
          </a:prstGeom>
          <a:noFill/>
        </p:spPr>
      </p:pic>
      <p:pic>
        <p:nvPicPr>
          <p:cNvPr id="10245" name="Picture 5" descr="J:\100OLYMP\P3051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24744"/>
            <a:ext cx="3923928" cy="2736304"/>
          </a:xfrm>
          <a:prstGeom prst="rect">
            <a:avLst/>
          </a:prstGeom>
          <a:noFill/>
        </p:spPr>
      </p:pic>
      <p:pic>
        <p:nvPicPr>
          <p:cNvPr id="10246" name="Picture 6" descr="J:\100OLYMP\P3051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5309030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J:\100OLYMP\P4021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73885" cy="3280961"/>
          </a:xfrm>
          <a:prstGeom prst="rect">
            <a:avLst/>
          </a:prstGeom>
          <a:noFill/>
        </p:spPr>
      </p:pic>
      <p:pic>
        <p:nvPicPr>
          <p:cNvPr id="11267" name="Picture 3" descr="J:\100OLYMP\P4021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032448" cy="3024841"/>
          </a:xfrm>
          <a:prstGeom prst="rect">
            <a:avLst/>
          </a:prstGeom>
          <a:noFill/>
        </p:spPr>
      </p:pic>
      <p:pic>
        <p:nvPicPr>
          <p:cNvPr id="11268" name="Picture 4" descr="J:\100OLYMP\P4021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66383"/>
            <a:ext cx="4788024" cy="3591617"/>
          </a:xfrm>
          <a:prstGeom prst="rect">
            <a:avLst/>
          </a:prstGeom>
          <a:noFill/>
        </p:spPr>
      </p:pic>
      <p:pic>
        <p:nvPicPr>
          <p:cNvPr id="11269" name="Picture 5" descr="J:\100OLYMP\P40311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4896544" cy="3673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J:\100OLYMP\P4031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5753" cy="3312368"/>
          </a:xfrm>
          <a:prstGeom prst="rect">
            <a:avLst/>
          </a:prstGeom>
          <a:noFill/>
        </p:spPr>
      </p:pic>
      <p:pic>
        <p:nvPicPr>
          <p:cNvPr id="12292" name="Picture 4" descr="J:\100OLYMP\P4031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797" y="0"/>
            <a:ext cx="5114203" cy="3836293"/>
          </a:xfrm>
          <a:prstGeom prst="rect">
            <a:avLst/>
          </a:prstGeom>
          <a:noFill/>
        </p:spPr>
      </p:pic>
      <p:pic>
        <p:nvPicPr>
          <p:cNvPr id="12293" name="Picture 5" descr="J:\100OLYMP\P4031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5243199" cy="3933056"/>
          </a:xfrm>
          <a:prstGeom prst="rect">
            <a:avLst/>
          </a:prstGeom>
          <a:noFill/>
        </p:spPr>
      </p:pic>
      <p:pic>
        <p:nvPicPr>
          <p:cNvPr id="12294" name="Picture 6" descr="J:\100OLYMP\P4031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8274" y="3185592"/>
            <a:ext cx="4895726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Митинг у памятника воинам-односельчанам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2011\Desktop\отчет 2016\школа -2015\9 мая бессмертный полк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643438" cy="4536504"/>
          </a:xfrm>
          <a:prstGeom prst="rect">
            <a:avLst/>
          </a:prstGeom>
          <a:noFill/>
        </p:spPr>
      </p:pic>
      <p:pic>
        <p:nvPicPr>
          <p:cNvPr id="5123" name="Picture 3" descr="C:\Users\2011\Desktop\отчет 2016\школа -2015\9 мая митинг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484784"/>
            <a:ext cx="529325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J:\100OLYMP\P5091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5479" cy="3589709"/>
          </a:xfrm>
          <a:prstGeom prst="rect">
            <a:avLst/>
          </a:prstGeom>
          <a:noFill/>
        </p:spPr>
      </p:pic>
      <p:pic>
        <p:nvPicPr>
          <p:cNvPr id="13315" name="Picture 3" descr="J:\100OLYMP\P5091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970" y="0"/>
            <a:ext cx="4794030" cy="4777903"/>
          </a:xfrm>
          <a:prstGeom prst="rect">
            <a:avLst/>
          </a:prstGeom>
          <a:noFill/>
        </p:spPr>
      </p:pic>
      <p:pic>
        <p:nvPicPr>
          <p:cNvPr id="13316" name="Picture 4" descr="J:\100OLYMP\P5091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4904"/>
            <a:ext cx="5723173" cy="4293096"/>
          </a:xfrm>
          <a:prstGeom prst="rect">
            <a:avLst/>
          </a:prstGeom>
          <a:noFill/>
        </p:spPr>
      </p:pic>
      <p:pic>
        <p:nvPicPr>
          <p:cNvPr id="13318" name="Picture 6" descr="J:\100OLYMP\P5091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304" y="4077072"/>
            <a:ext cx="3552695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Бессмертный полк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2011\Desktop\отчет 2016\школа -2015\9 мая бессмертный пол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355976" cy="3266982"/>
          </a:xfrm>
          <a:prstGeom prst="rect">
            <a:avLst/>
          </a:prstGeom>
          <a:noFill/>
        </p:spPr>
      </p:pic>
      <p:pic>
        <p:nvPicPr>
          <p:cNvPr id="6147" name="Picture 3" descr="C:\Users\2011\Desktop\отчет 2016\школа -2015\9 мая митинг бессмертный пол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8659" y="2143994"/>
            <a:ext cx="6285341" cy="4714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606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J:\100OLYMP\P5091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952708" cy="5965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980728"/>
          <a:ext cx="8579296" cy="56041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0384"/>
                <a:gridCol w="3744416"/>
                <a:gridCol w="3672408"/>
                <a:gridCol w="792088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«О работе Администрации Ларичихинского сельсовета за 2015 год»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Докладывает глава Администрации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М.Б. Киселева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мин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Выступления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-«О работе административной комиссии».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«О взаимодействии в работе Администраций школы и сельсовета  по решению вопросов образования»;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 работе Совета ветеранов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»;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«О  состоянии правопорядка на территории»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Докладывает председатель административной комиссии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Цейгер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А. З.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Докладывает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директору школы А.И.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Регер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Докладывает председатель Совета ветеранов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Н.А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Тако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Участковый полиции Никулин Ф.В.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мин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мин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мин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«О работе депутата районного Совета народных депутатов на округе»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Докладывает депутат РСНД  С.В. Сафронов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мин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Проект решения «Об итогах работы Администрации Ларичихинского сельсовета за 2015 год».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Глава сельсовета Гребенюк В.Г.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мин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Вопросы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 мин.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dirty="0" smtClean="0"/>
              <a:t>Регламент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J:\100OLYMP\P5091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476" y="449287"/>
            <a:ext cx="8543524" cy="6408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Посадка саженцев деревьев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«Лес Победы»     Аллея ветеранов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2011\Desktop\отчет 2016\школа -2015\акция Леса Побед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606653" cy="3454990"/>
          </a:xfrm>
          <a:prstGeom prst="rect">
            <a:avLst/>
          </a:prstGeom>
          <a:noFill/>
        </p:spPr>
      </p:pic>
      <p:pic>
        <p:nvPicPr>
          <p:cNvPr id="7171" name="Picture 3" descr="C:\Users\2011\Desktop\отчет 2016\школа -2015\аллея ветера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66" y="1124744"/>
            <a:ext cx="4800534" cy="3600400"/>
          </a:xfrm>
          <a:prstGeom prst="rect">
            <a:avLst/>
          </a:prstGeom>
          <a:noFill/>
        </p:spPr>
      </p:pic>
      <p:pic>
        <p:nvPicPr>
          <p:cNvPr id="7174" name="Picture 6" descr="J:\100OLYMP\P50813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193704"/>
            <a:ext cx="4428524" cy="2664296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J:\100OLYMP\P5081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868144" cy="4401844"/>
          </a:xfrm>
          <a:prstGeom prst="rect">
            <a:avLst/>
          </a:prstGeom>
          <a:noFill/>
        </p:spPr>
      </p:pic>
      <p:pic>
        <p:nvPicPr>
          <p:cNvPr id="8196" name="Picture 4" descr="J:\100OLYMP\P5081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58353"/>
            <a:ext cx="4932040" cy="3699647"/>
          </a:xfrm>
          <a:prstGeom prst="rect">
            <a:avLst/>
          </a:prstGeom>
          <a:noFill/>
        </p:spPr>
      </p:pic>
      <p:pic>
        <p:nvPicPr>
          <p:cNvPr id="8197" name="Picture 5" descr="J:\100OLYMP\P5081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02" y="3717032"/>
            <a:ext cx="4187257" cy="3140968"/>
          </a:xfrm>
          <a:prstGeom prst="rect">
            <a:avLst/>
          </a:prstGeom>
          <a:noFill/>
        </p:spPr>
      </p:pic>
      <p:pic>
        <p:nvPicPr>
          <p:cNvPr id="8198" name="Picture 6" descr="J:\100OLYMP\P50813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4937" y="0"/>
            <a:ext cx="3739063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2011\Desktop\отчет 2016\школа -2015\шк.музей вручение Ростовцеву капсул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75648" cy="5250971"/>
          </a:xfrm>
          <a:prstGeom prst="rect">
            <a:avLst/>
          </a:prstGeom>
          <a:noFill/>
        </p:spPr>
      </p:pic>
      <p:pic>
        <p:nvPicPr>
          <p:cNvPr id="9219" name="Picture 3" descr="C:\Users\2011\Desktop\отчет 2016\школа -2015\шк.музей капсула Ростовцеву телевид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332" y="3429000"/>
            <a:ext cx="4529667" cy="3429000"/>
          </a:xfrm>
          <a:prstGeom prst="rect">
            <a:avLst/>
          </a:prstGeom>
          <a:noFill/>
        </p:spPr>
      </p:pic>
      <p:pic>
        <p:nvPicPr>
          <p:cNvPr id="9220" name="Picture 4" descr="C:\Users\2011\Desktop\отчет 2016\школа -2015\школьный муз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427984" cy="3429000"/>
          </a:xfrm>
          <a:prstGeom prst="rect">
            <a:avLst/>
          </a:prstGeom>
          <a:noFill/>
        </p:spPr>
      </p:pic>
      <p:pic>
        <p:nvPicPr>
          <p:cNvPr id="9221" name="Picture 5" descr="C:\Users\2011\Desktop\отчет 2016\школа -2015\шк.музе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86200"/>
            <a:ext cx="5011741" cy="37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Экологический субботник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«Зеленая Россия»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6386" name="Picture 2" descr="J:\Camera\IMG_20150425_100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7144472" cy="401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481138"/>
          <a:ext cx="8640960" cy="45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Бюджет 2015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Структура доходов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Собственные доходы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Собственные доходы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Безвозмездные поступления</a:t>
            </a:r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500034" y="28572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Безвозмездные поступления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NAL2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109938"/>
            <a:ext cx="5622093" cy="37480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2015-10-06 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2951989"/>
          </a:xfrm>
          <a:prstGeom prst="rect">
            <a:avLst/>
          </a:prstGeom>
        </p:spPr>
      </p:pic>
      <p:pic>
        <p:nvPicPr>
          <p:cNvPr id="1029" name="Picture 5" descr="J:\100OLYMP\P4090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16016" cy="3348931"/>
          </a:xfrm>
          <a:prstGeom prst="rect">
            <a:avLst/>
          </a:prstGeom>
          <a:noFill/>
        </p:spPr>
      </p:pic>
      <p:pic>
        <p:nvPicPr>
          <p:cNvPr id="1030" name="Picture 6" descr="J:\100OLYMP\P5061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76838" y="3090838"/>
            <a:ext cx="3970436" cy="3563888"/>
          </a:xfrm>
          <a:prstGeom prst="rect">
            <a:avLst/>
          </a:prstGeom>
          <a:noFill/>
        </p:spPr>
      </p:pic>
      <p:pic>
        <p:nvPicPr>
          <p:cNvPr id="1031" name="Picture 7" descr="E:\отчет 2016\школа -2015\1.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988840"/>
            <a:ext cx="4032448" cy="2562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>Безвозмездные поступления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6868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b="1" dirty="0" smtClean="0"/>
              <a:t>общегосударственные вопросы  ( </a:t>
            </a:r>
            <a:r>
              <a:rPr lang="ru-RU" b="1" dirty="0" err="1" smtClean="0"/>
              <a:t>зар.плата</a:t>
            </a:r>
            <a:r>
              <a:rPr lang="ru-RU" b="1" dirty="0" smtClean="0"/>
              <a:t>, налоги, коммунальные, содержание автомобиля, содержание имущества)                    –1566 ,0 тыс. руб.</a:t>
            </a:r>
          </a:p>
          <a:p>
            <a:r>
              <a:rPr lang="ru-RU" b="1" dirty="0" smtClean="0"/>
              <a:t>-расходы на культуру                           –247,5 тыс. руб.</a:t>
            </a:r>
            <a:endParaRPr lang="ru-RU" dirty="0" smtClean="0"/>
          </a:p>
          <a:p>
            <a:r>
              <a:rPr lang="ru-RU" b="1" dirty="0" smtClean="0"/>
              <a:t>национальная оборона (</a:t>
            </a:r>
            <a:r>
              <a:rPr lang="ru-RU" b="1" dirty="0" err="1" smtClean="0"/>
              <a:t>ВУС</a:t>
            </a:r>
            <a:r>
              <a:rPr lang="ru-RU" b="1" dirty="0" smtClean="0"/>
              <a:t>)            - 132,8 тыс. руб.</a:t>
            </a:r>
          </a:p>
          <a:p>
            <a:r>
              <a:rPr lang="ru-RU" b="1" dirty="0" smtClean="0"/>
              <a:t>национальная безопасность                   -5,2 тыс. руб.</a:t>
            </a:r>
          </a:p>
          <a:p>
            <a:r>
              <a:rPr lang="ru-RU" b="1" dirty="0" smtClean="0"/>
              <a:t>национальная экономика                 - 6164,6 тыс. руб.</a:t>
            </a:r>
            <a:endParaRPr lang="ru-RU" dirty="0" smtClean="0"/>
          </a:p>
          <a:p>
            <a:r>
              <a:rPr lang="ru-RU" b="1" dirty="0" smtClean="0"/>
              <a:t>жилищно-коммунальное хозяйство – 445,5 тыс. руб.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Основные статьи расхода бюджета поселения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Дорожная деятельность</a:t>
            </a:r>
            <a:endParaRPr lang="ru-RU" dirty="0"/>
          </a:p>
        </p:txBody>
      </p:sp>
      <p:pic>
        <p:nvPicPr>
          <p:cNvPr id="18434" name="Picture 2" descr="J:\100OLYMP\P1221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080781" cy="3061097"/>
          </a:xfrm>
          <a:prstGeom prst="rect">
            <a:avLst/>
          </a:prstGeom>
          <a:noFill/>
        </p:spPr>
      </p:pic>
      <p:pic>
        <p:nvPicPr>
          <p:cNvPr id="18435" name="Picture 3" descr="J:\100OLYMP\P4090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833664"/>
            <a:ext cx="5148064" cy="302433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11960" y="1268761"/>
            <a:ext cx="4608512" cy="2880319"/>
          </a:xfrm>
          <a:custGeom>
            <a:avLst/>
            <a:gdLst>
              <a:gd name="connsiteX0" fmla="*/ 0 w 1258212"/>
              <a:gd name="connsiteY0" fmla="*/ 544251 h 1088501"/>
              <a:gd name="connsiteX1" fmla="*/ 310985 w 1258212"/>
              <a:gd name="connsiteY1" fmla="*/ 0 h 1088501"/>
              <a:gd name="connsiteX2" fmla="*/ 947227 w 1258212"/>
              <a:gd name="connsiteY2" fmla="*/ 0 h 1088501"/>
              <a:gd name="connsiteX3" fmla="*/ 1258212 w 1258212"/>
              <a:gd name="connsiteY3" fmla="*/ 544251 h 1088501"/>
              <a:gd name="connsiteX4" fmla="*/ 947227 w 1258212"/>
              <a:gd name="connsiteY4" fmla="*/ 1088501 h 1088501"/>
              <a:gd name="connsiteX5" fmla="*/ 310985 w 1258212"/>
              <a:gd name="connsiteY5" fmla="*/ 1088501 h 1088501"/>
              <a:gd name="connsiteX6" fmla="*/ 0 w 1258212"/>
              <a:gd name="connsiteY6" fmla="*/ 544251 h 108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8212" h="1088501">
                <a:moveTo>
                  <a:pt x="0" y="544251"/>
                </a:moveTo>
                <a:lnTo>
                  <a:pt x="310985" y="0"/>
                </a:lnTo>
                <a:lnTo>
                  <a:pt x="947227" y="0"/>
                </a:lnTo>
                <a:lnTo>
                  <a:pt x="1258212" y="544251"/>
                </a:lnTo>
                <a:lnTo>
                  <a:pt x="947227" y="1088501"/>
                </a:lnTo>
                <a:lnTo>
                  <a:pt x="310985" y="1088501"/>
                </a:lnTo>
                <a:lnTo>
                  <a:pt x="0" y="544251"/>
                </a:lnTo>
                <a:close/>
              </a:path>
            </a:pathLst>
          </a:cu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6453" tIns="208328" rIns="236453" bIns="208328" numCol="1" spcCol="1270" anchor="ctr" anchorCtr="0">
            <a:no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1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043230"/>
                <a:gridCol w="2643206"/>
                <a:gridCol w="2543164"/>
              </a:tblGrid>
              <a:tr h="370840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собственные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трансферты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Очистка дорог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27,2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193,1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Ремонт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305,7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5618,7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Установка</a:t>
                      </a:r>
                      <a:r>
                        <a:rPr lang="ru-RU" sz="2800" i="1" baseline="0" dirty="0" smtClean="0"/>
                        <a:t> знаков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22,3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Проектные</a:t>
                      </a:r>
                      <a:r>
                        <a:rPr lang="ru-RU" sz="2800" i="1" baseline="0" dirty="0" smtClean="0"/>
                        <a:t> работы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24,7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Итого: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332,9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5858,8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Содержание дорог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dirty="0" smtClean="0"/>
              <a:t>МУНИЦИПАЛЬНОЕ </a:t>
            </a:r>
            <a:br>
              <a:rPr lang="ru-RU" dirty="0" smtClean="0"/>
            </a:br>
            <a:r>
              <a:rPr lang="ru-RU" dirty="0" smtClean="0"/>
              <a:t>ИМУЩЕСТВО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2" name="Picture 4" descr="E:\отчет 2016\00 Село Кирей\2015-11-11 1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616624" cy="5042441"/>
          </a:xfrm>
          <a:prstGeom prst="rect">
            <a:avLst/>
          </a:prstGeom>
          <a:noFill/>
        </p:spPr>
      </p:pic>
      <p:pic>
        <p:nvPicPr>
          <p:cNvPr id="17413" name="Picture 5" descr="E:\отчет 2016\00 Село Кирей\2015-11-11 1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428736"/>
            <a:ext cx="4857752" cy="542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/>
              <a:t>Обеспечено газоснабжением</a:t>
            </a:r>
          </a:p>
          <a:p>
            <a:pPr algn="ctr">
              <a:buNone/>
            </a:pPr>
            <a:r>
              <a:rPr lang="ru-RU" sz="4000" dirty="0" smtClean="0"/>
              <a:t>(сделаны подводки) – </a:t>
            </a:r>
          </a:p>
          <a:p>
            <a:pPr algn="ctr">
              <a:buNone/>
            </a:pPr>
            <a:r>
              <a:rPr lang="ru-RU" sz="4000" dirty="0" smtClean="0"/>
              <a:t>100 % домовладений с. Ларичиха</a:t>
            </a:r>
          </a:p>
          <a:p>
            <a:pPr algn="ctr">
              <a:buNone/>
            </a:pPr>
            <a:endParaRPr lang="ru-RU" sz="3200" dirty="0" smtClean="0"/>
          </a:p>
          <a:p>
            <a:pPr algn="ctr">
              <a:buNone/>
            </a:pPr>
            <a:r>
              <a:rPr lang="ru-RU" sz="4000" dirty="0" smtClean="0"/>
              <a:t>Подключено –</a:t>
            </a:r>
          </a:p>
          <a:p>
            <a:pPr algn="ctr">
              <a:buNone/>
            </a:pPr>
            <a:r>
              <a:rPr lang="ru-RU" sz="4000" dirty="0" smtClean="0"/>
              <a:t>42% домовладений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Газификация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i="1" dirty="0" err="1" smtClean="0"/>
              <a:t>МУП</a:t>
            </a:r>
            <a:r>
              <a:rPr lang="ru-RU" sz="4000" b="1" i="1" dirty="0" smtClean="0"/>
              <a:t> «Сервис-Комфорт»</a:t>
            </a:r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>Задолжность населения </a:t>
            </a:r>
          </a:p>
          <a:p>
            <a:pPr algn="ctr">
              <a:buNone/>
            </a:pPr>
            <a:r>
              <a:rPr lang="ru-RU" sz="4000" b="1" dirty="0" smtClean="0"/>
              <a:t>на 01.02 2016</a:t>
            </a:r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7200" b="1" dirty="0" smtClean="0"/>
              <a:t>311,7 т.р.</a:t>
            </a:r>
            <a:endParaRPr lang="ru-RU" sz="7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Организация водоснабжения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00173"/>
            <a:ext cx="8229600" cy="4286281"/>
          </a:xfrm>
        </p:spPr>
        <p:txBody>
          <a:bodyPr/>
          <a:lstStyle/>
          <a:p>
            <a:pPr algn="just"/>
            <a:r>
              <a:rPr lang="ru-RU" sz="3200" dirty="0" smtClean="0"/>
              <a:t>По состоянию на 01.01.2016 года числятся нуждающимися 9 семей все они участвуют в федеральной Программе  на получение государственных субсидий на приобретение жилья.</a:t>
            </a:r>
          </a:p>
          <a:p>
            <a:pPr algn="just"/>
            <a:r>
              <a:rPr lang="ru-RU" sz="3200" dirty="0" smtClean="0"/>
              <a:t>В течение 2015 года поставлено на учет и  признание  нуждающимися в улучшении жилищных условий  2 семьи.</a:t>
            </a:r>
          </a:p>
          <a:p>
            <a:pPr>
              <a:buNone/>
            </a:pP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Обеспечение жилыми помещениями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err="1" smtClean="0"/>
              <a:t>ФЦП</a:t>
            </a:r>
            <a:r>
              <a:rPr lang="ru-RU" sz="2400" dirty="0" smtClean="0"/>
              <a:t>  «Устойчивое развитие сельских территорий на 2014-2017 г и на период до 2020 г.» </a:t>
            </a:r>
            <a:endParaRPr lang="ru-RU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sz="3200" dirty="0" smtClean="0"/>
              <a:t>Участие в предупреждении  ликвидации чрезвычайных ситуаций</a:t>
            </a:r>
            <a:endParaRPr lang="ru-RU" sz="3200" dirty="0"/>
          </a:p>
        </p:txBody>
      </p:sp>
      <p:pic>
        <p:nvPicPr>
          <p:cNvPr id="19458" name="Picture 2" descr="J:\100OLYMP\P5061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037430" cy="3028578"/>
          </a:xfrm>
          <a:prstGeom prst="rect">
            <a:avLst/>
          </a:prstGeom>
          <a:noFill/>
        </p:spPr>
      </p:pic>
      <p:pic>
        <p:nvPicPr>
          <p:cNvPr id="19459" name="Picture 3" descr="J:\100OLYMP\P5061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59349"/>
            <a:ext cx="5076056" cy="34986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89" y="1428736"/>
            <a:ext cx="640071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757142"/>
            <a:ext cx="5148064" cy="31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07254" cy="31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2" y="2969568"/>
            <a:ext cx="691276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5386302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0056" y="0"/>
            <a:ext cx="5583943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Структура администрации </a:t>
            </a:r>
            <a:br>
              <a:rPr lang="ru-RU" sz="4400" dirty="0" smtClean="0">
                <a:solidFill>
                  <a:srgbClr val="000000"/>
                </a:solidFill>
                <a:latin typeface="Calibri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Создание условий для организации досуга и культурная жизнь  поселения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20486" name="Picture 6" descr="J:\Camera\IMG_20150527_153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J:\Camera\IMG_20150527_154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07454" cy="416669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4290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Мои рисунки\Для отчета библиотеки за 2014 г. Сход села\SAM_2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6" cy="4525962"/>
          </a:xfrm>
          <a:prstGeom prst="rect">
            <a:avLst/>
          </a:prstGeom>
          <a:noFill/>
        </p:spPr>
      </p:pic>
      <p:pic>
        <p:nvPicPr>
          <p:cNvPr id="6" name="Picture 2" descr="D:\Мои рисунки\Для отчета библиотеки за 2014 г. Сход села\SAM_2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946792"/>
            <a:ext cx="5214942" cy="3911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Дополнительное образование</a:t>
            </a:r>
            <a:br>
              <a:rPr lang="ru-RU" dirty="0" smtClean="0"/>
            </a:br>
            <a:r>
              <a:rPr lang="ru-RU" dirty="0" smtClean="0"/>
              <a:t>ДШИ</a:t>
            </a:r>
            <a:endParaRPr lang="ru-RU" dirty="0"/>
          </a:p>
        </p:txBody>
      </p:sp>
      <p:pic>
        <p:nvPicPr>
          <p:cNvPr id="11267" name="Picture 3" descr="D:\Мои рисунки\Для отчета библиотеки за 2014 г. Сход села\P523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80" b="12767"/>
          <a:stretch>
            <a:fillRect/>
          </a:stretch>
        </p:blipFill>
        <p:spPr bwMode="auto">
          <a:xfrm>
            <a:off x="1428728" y="1500174"/>
            <a:ext cx="6017705" cy="3948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D:\Мои рисунки\из фотоаппарата\выставка год культуры 2014\P5230467.JPG"/>
          <p:cNvPicPr>
            <a:picLocks noChangeAspect="1" noChangeArrowheads="1"/>
          </p:cNvPicPr>
          <p:nvPr/>
        </p:nvPicPr>
        <p:blipFill>
          <a:blip r:embed="rId2" cstate="print"/>
          <a:srcRect r="1464" b="12767"/>
          <a:stretch>
            <a:fillRect/>
          </a:stretch>
        </p:blipFill>
        <p:spPr bwMode="auto">
          <a:xfrm>
            <a:off x="1571604" y="1500174"/>
            <a:ext cx="5946266" cy="3948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:\100OLYMP\P5230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623" b="13188"/>
          <a:stretch>
            <a:fillRect/>
          </a:stretch>
        </p:blipFill>
        <p:spPr bwMode="auto">
          <a:xfrm>
            <a:off x="0" y="0"/>
            <a:ext cx="6072230" cy="3929090"/>
          </a:xfrm>
          <a:prstGeom prst="rect">
            <a:avLst/>
          </a:prstGeom>
          <a:noFill/>
        </p:spPr>
      </p:pic>
      <p:pic>
        <p:nvPicPr>
          <p:cNvPr id="7171" name="Picture 3" descr="H:\100OLYMP\P5230499.JPG"/>
          <p:cNvPicPr>
            <a:picLocks noChangeAspect="1" noChangeArrowheads="1"/>
          </p:cNvPicPr>
          <p:nvPr/>
        </p:nvPicPr>
        <p:blipFill>
          <a:blip r:embed="rId3" cstate="print"/>
          <a:srcRect r="22210" b="170"/>
          <a:stretch>
            <a:fillRect/>
          </a:stretch>
        </p:blipFill>
        <p:spPr bwMode="auto">
          <a:xfrm>
            <a:off x="4071934" y="2388702"/>
            <a:ext cx="5072066" cy="4469297"/>
          </a:xfrm>
          <a:prstGeom prst="rect">
            <a:avLst/>
          </a:prstGeom>
          <a:noFill/>
        </p:spPr>
      </p:pic>
      <p:pic>
        <p:nvPicPr>
          <p:cNvPr id="7" name="Picture 2" descr="D:\Мои рисунки\Для отчета библиотеки за 2014 г. Сход села\SAM_2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2998"/>
            <a:ext cx="4000528" cy="4145002"/>
          </a:xfrm>
          <a:prstGeom prst="rect">
            <a:avLst/>
          </a:prstGeom>
          <a:noFill/>
        </p:spPr>
      </p:pic>
      <p:pic>
        <p:nvPicPr>
          <p:cNvPr id="8" name="Picture 2" descr="D:\Мои рисунки\Для отчета библиотеки за 2014 г. Сход села\Фото155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0"/>
            <a:ext cx="3571868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Физкультура и спорт</a:t>
            </a:r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0469" t="30791" r="20080" b="9542"/>
          <a:stretch>
            <a:fillRect/>
          </a:stretch>
        </p:blipFill>
        <p:spPr bwMode="auto">
          <a:xfrm>
            <a:off x="632215" y="1484784"/>
            <a:ext cx="739783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937" t="4763" r="14928"/>
          <a:stretch>
            <a:fillRect/>
          </a:stretch>
        </p:blipFill>
        <p:spPr bwMode="auto">
          <a:xfrm>
            <a:off x="0" y="0"/>
            <a:ext cx="58326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5098" t="6445" r="15097" b="1278"/>
          <a:stretch>
            <a:fillRect/>
          </a:stretch>
        </p:blipFill>
        <p:spPr bwMode="auto">
          <a:xfrm>
            <a:off x="3779912" y="2869318"/>
            <a:ext cx="5364088" cy="398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pic>
        <p:nvPicPr>
          <p:cNvPr id="23554" name="Picture 2" descr="E:\отчет 2016\школа -2015\1 сентябр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83331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71545"/>
          <a:ext cx="8501122" cy="53762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0296"/>
                <a:gridCol w="4730826"/>
              </a:tblGrid>
              <a:tr h="725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общеобразовательных организаций, расположенных на территории поселения,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725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общеобразовательных организаций, соответствующих современным стандартам,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725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учеников, обучающихся в школах, расположенных на территории поселения, 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278 </a:t>
                      </a:r>
                    </a:p>
                  </a:txBody>
                  <a:tcPr marL="68580" marR="68580" marT="0" marB="0"/>
                </a:tc>
              </a:tr>
              <a:tr h="3181659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Краткое описание достижений в сфере общего образования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2014-2015 учебном году в Ларичихинской школе обучалось 259 человек, В Шипицинской основной 19 человек. Качество знаний составило 47,77%, что превышает районный показатель (44,80%). Более 100 учащихся (около 40%) приняли участие в олимпиадах, смотрах, конкурсах различного уровня: от муниципального до всероссийского, 13  человек (5%) стали призерами и победителями.  Результаты ЕГЭ на уровне среднекраевых показателей. Педагоги школы принимали участие в конкурсе на соискание премии Губернатора Алтайского края, в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ПНПО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285860"/>
            <a:ext cx="8401080" cy="521497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3100" dirty="0" smtClean="0"/>
              <a:t>Муниципальное образование Ларичихинский сельсовет расположено в северо-западной части Тальменского района, его площадь составляет 112,76 тыс. га – одна третья часть от общей площади района.</a:t>
            </a:r>
          </a:p>
          <a:p>
            <a:pPr algn="just"/>
            <a:r>
              <a:rPr lang="ru-RU" sz="3100" dirty="0" smtClean="0"/>
              <a:t>Территория сельского поселения граничит с Новосибирской областью, Шелаболихинским и Павловским районами, а также с: </a:t>
            </a:r>
            <a:r>
              <a:rPr lang="ru-RU" sz="3100" dirty="0" err="1" smtClean="0"/>
              <a:t>Казанцевским</a:t>
            </a:r>
            <a:r>
              <a:rPr lang="ru-RU" sz="3100" dirty="0" smtClean="0"/>
              <a:t>, </a:t>
            </a:r>
            <a:r>
              <a:rPr lang="ru-RU" sz="3100" dirty="0" err="1" smtClean="0"/>
              <a:t>Зайцевским</a:t>
            </a:r>
            <a:r>
              <a:rPr lang="ru-RU" sz="3100" dirty="0" smtClean="0"/>
              <a:t>, Шишкинским, </a:t>
            </a:r>
            <a:r>
              <a:rPr lang="ru-RU" sz="3100" dirty="0" err="1" smtClean="0"/>
              <a:t>Курочкинским</a:t>
            </a:r>
            <a:r>
              <a:rPr lang="ru-RU" sz="3100" dirty="0" smtClean="0"/>
              <a:t>, </a:t>
            </a:r>
            <a:r>
              <a:rPr lang="ru-RU" sz="3100" dirty="0" err="1" smtClean="0"/>
              <a:t>Староперуновским</a:t>
            </a:r>
            <a:r>
              <a:rPr lang="ru-RU" sz="3100" dirty="0" smtClean="0"/>
              <a:t>, </a:t>
            </a:r>
            <a:r>
              <a:rPr lang="ru-RU" sz="3100" dirty="0" err="1" smtClean="0"/>
              <a:t>Новоперуновским</a:t>
            </a:r>
            <a:r>
              <a:rPr lang="ru-RU" sz="3100" dirty="0" smtClean="0"/>
              <a:t> сельсоветами Тальменского района.</a:t>
            </a:r>
          </a:p>
          <a:p>
            <a:pPr algn="just"/>
            <a:r>
              <a:rPr lang="ru-RU" sz="3100" dirty="0" smtClean="0"/>
              <a:t>Расстояние до районного центра р.п.Тальменка – 50 км, до краевого центра г.Барнаула 130 км. По территории Ларичихинского сельсовета проходит ж/</a:t>
            </a:r>
            <a:r>
              <a:rPr lang="ru-RU" sz="3100" dirty="0" err="1" smtClean="0"/>
              <a:t>д</a:t>
            </a:r>
            <a:r>
              <a:rPr lang="ru-RU" sz="3100" dirty="0" smtClean="0"/>
              <a:t> ветка </a:t>
            </a:r>
            <a:r>
              <a:rPr lang="ru-RU" sz="3100" dirty="0" err="1" smtClean="0"/>
              <a:t>Западно-Сибирской</a:t>
            </a:r>
            <a:r>
              <a:rPr lang="ru-RU" sz="3100" dirty="0" smtClean="0"/>
              <a:t> железной дороги протяженностью 442 км.</a:t>
            </a:r>
          </a:p>
          <a:p>
            <a:pPr algn="just"/>
            <a:r>
              <a:rPr lang="ru-RU" sz="3100" dirty="0" smtClean="0"/>
              <a:t>В состав поселения входят 5  населенных пунктов: с Ларичиха, с. Шипицино, с. Сандалово, с. Новая Заря, п. Круглый, разъезд Рямы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/>
            <a:r>
              <a:rPr lang="ru-RU" dirty="0" smtClean="0"/>
              <a:t>Информация о поселении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отчет 2016\школа -2015\1 сентябр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33315" cy="4525962"/>
          </a:xfrm>
          <a:prstGeom prst="rect">
            <a:avLst/>
          </a:prstGeom>
          <a:noFill/>
        </p:spPr>
      </p:pic>
      <p:pic>
        <p:nvPicPr>
          <p:cNvPr id="24579" name="Picture 3" descr="E:\отчет 2016\школа -2015\агитбригада ЮИ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34934"/>
            <a:ext cx="5364088" cy="4023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E:\отчет 2016\школа -2015\юнармейская игра Патриот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6" cy="4525962"/>
          </a:xfrm>
          <a:prstGeom prst="rect">
            <a:avLst/>
          </a:prstGeom>
          <a:noFill/>
        </p:spPr>
      </p:pic>
      <p:pic>
        <p:nvPicPr>
          <p:cNvPr id="25604" name="Picture 4" descr="E:\отчет 2016\школа -2015\урок Поб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5004048" cy="3789040"/>
          </a:xfrm>
          <a:prstGeom prst="rect">
            <a:avLst/>
          </a:prstGeom>
          <a:noFill/>
        </p:spPr>
      </p:pic>
      <p:pic>
        <p:nvPicPr>
          <p:cNvPr id="8" name="Picture 2" descr="E:\отчет 2016\школа -2015\сбор-перекличк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14899"/>
            <a:ext cx="4457468" cy="3343101"/>
          </a:xfrm>
          <a:prstGeom prst="rect">
            <a:avLst/>
          </a:prstGeom>
          <a:noFill/>
        </p:spPr>
      </p:pic>
      <p:pic>
        <p:nvPicPr>
          <p:cNvPr id="25606" name="Picture 6" descr="E:\отчет 2016\школа -2015\последний звон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0376" y="0"/>
            <a:ext cx="4743624" cy="35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E:\отчет 2016\школа -2015\труд.десан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4185084"/>
          </a:xfrm>
          <a:prstGeom prst="rect">
            <a:avLst/>
          </a:prstGeom>
          <a:noFill/>
        </p:spPr>
      </p:pic>
      <p:pic>
        <p:nvPicPr>
          <p:cNvPr id="26629" name="Picture 5" descr="E:\отчет 2016\школа -2015\лето ЛД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29000"/>
            <a:ext cx="4860032" cy="3429000"/>
          </a:xfrm>
          <a:prstGeom prst="rect">
            <a:avLst/>
          </a:prstGeom>
          <a:noFill/>
        </p:spPr>
      </p:pic>
      <p:pic>
        <p:nvPicPr>
          <p:cNvPr id="8" name="Picture 2" descr="E:\отчет 2016\школа -2015\сбор-перекличка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</p:spPr>
      </p:pic>
      <p:pic>
        <p:nvPicPr>
          <p:cNvPr id="9" name="Picture 6" descr="E:\отчет 2016\школа -2015\осенний десант в месячник пож.челове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4088" y="0"/>
            <a:ext cx="4979912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472518" cy="5029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236259"/>
                <a:gridCol w="4236259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детских садов, расположенных на территории поселения,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детей, </a:t>
                      </a:r>
                      <a:endParaRPr lang="ru-RU" sz="18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посещающих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детские сады, 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116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детей, состоящих на учете для определения в детский сад, всего, чел.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Краткое описание достижений в сфере дошкольного образования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Педагоги  участвовали в районном конкурсе учитель- воспитатель года, заняли 3 место.  В нескольких группах приобретена новая мебель, произведена замена кабинок.</a:t>
                      </a:r>
                    </a:p>
                    <a:p>
                      <a:pPr algn="just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летний период весь коллектив с участием родителей занимаются благоустройством территории: разбивкой цветников, покраской и обновлением игровых площадок.</a:t>
                      </a:r>
                    </a:p>
                    <a:p>
                      <a:pPr algn="just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Обрабатывается свой мини-огород.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Дошкольное образование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8130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26" b="12645"/>
          <a:stretch>
            <a:fillRect/>
          </a:stretch>
        </p:blipFill>
        <p:spPr>
          <a:xfrm>
            <a:off x="0" y="0"/>
            <a:ext cx="5946266" cy="394812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100OLYMP\P8130927.JPG"/>
          <p:cNvPicPr>
            <a:picLocks noChangeAspect="1" noChangeArrowheads="1"/>
          </p:cNvPicPr>
          <p:nvPr/>
        </p:nvPicPr>
        <p:blipFill>
          <a:blip r:embed="rId3" cstate="print"/>
          <a:srcRect b="12643"/>
          <a:stretch>
            <a:fillRect/>
          </a:stretch>
        </p:blipFill>
        <p:spPr bwMode="auto">
          <a:xfrm>
            <a:off x="2820976" y="2714596"/>
            <a:ext cx="6323024" cy="4143404"/>
          </a:xfrm>
          <a:prstGeom prst="rect">
            <a:avLst/>
          </a:prstGeom>
          <a:noFill/>
        </p:spPr>
      </p:pic>
      <p:pic>
        <p:nvPicPr>
          <p:cNvPr id="1027" name="Picture 3" descr="H:\100OLYMP\P8130959.JPG"/>
          <p:cNvPicPr>
            <a:picLocks noChangeAspect="1" noChangeArrowheads="1"/>
          </p:cNvPicPr>
          <p:nvPr/>
        </p:nvPicPr>
        <p:blipFill>
          <a:blip r:embed="rId4" cstate="print"/>
          <a:srcRect r="1904" b="16945"/>
          <a:stretch>
            <a:fillRect/>
          </a:stretch>
        </p:blipFill>
        <p:spPr bwMode="auto">
          <a:xfrm>
            <a:off x="4082354" y="0"/>
            <a:ext cx="5061646" cy="3214710"/>
          </a:xfrm>
          <a:prstGeom prst="rect">
            <a:avLst/>
          </a:prstGeom>
          <a:noFill/>
        </p:spPr>
      </p:pic>
      <p:pic>
        <p:nvPicPr>
          <p:cNvPr id="1028" name="Picture 4" descr="H:\100OLYMP\P8130953.JPG"/>
          <p:cNvPicPr>
            <a:picLocks noChangeAspect="1" noChangeArrowheads="1"/>
          </p:cNvPicPr>
          <p:nvPr/>
        </p:nvPicPr>
        <p:blipFill>
          <a:blip r:embed="rId5" cstate="print"/>
          <a:srcRect r="-351" b="12937"/>
          <a:stretch>
            <a:fillRect/>
          </a:stretch>
        </p:blipFill>
        <p:spPr bwMode="auto">
          <a:xfrm>
            <a:off x="0" y="3770258"/>
            <a:ext cx="4744543" cy="3087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100OLYMP\P8130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929" b="14767"/>
          <a:stretch>
            <a:fillRect/>
          </a:stretch>
        </p:blipFill>
        <p:spPr bwMode="auto">
          <a:xfrm>
            <a:off x="0" y="0"/>
            <a:ext cx="5857884" cy="3857628"/>
          </a:xfrm>
          <a:prstGeom prst="rect">
            <a:avLst/>
          </a:prstGeom>
          <a:noFill/>
        </p:spPr>
      </p:pic>
      <p:pic>
        <p:nvPicPr>
          <p:cNvPr id="2051" name="Picture 3" descr="H:\100OLYMP\P8130948.JPG"/>
          <p:cNvPicPr>
            <a:picLocks noChangeAspect="1" noChangeArrowheads="1"/>
          </p:cNvPicPr>
          <p:nvPr/>
        </p:nvPicPr>
        <p:blipFill>
          <a:blip r:embed="rId3" cstate="print"/>
          <a:srcRect r="-1103" b="13939"/>
          <a:stretch>
            <a:fillRect/>
          </a:stretch>
        </p:blipFill>
        <p:spPr bwMode="auto">
          <a:xfrm>
            <a:off x="4214778" y="3710564"/>
            <a:ext cx="4929222" cy="3147436"/>
          </a:xfrm>
          <a:prstGeom prst="rect">
            <a:avLst/>
          </a:prstGeom>
          <a:noFill/>
        </p:spPr>
      </p:pic>
      <p:pic>
        <p:nvPicPr>
          <p:cNvPr id="2052" name="Picture 4" descr="H:\100OLYMP\P8130958.JPG"/>
          <p:cNvPicPr>
            <a:picLocks noChangeAspect="1" noChangeArrowheads="1"/>
          </p:cNvPicPr>
          <p:nvPr/>
        </p:nvPicPr>
        <p:blipFill>
          <a:blip r:embed="rId4" cstate="print"/>
          <a:srcRect r="21446" b="1915"/>
          <a:stretch>
            <a:fillRect/>
          </a:stretch>
        </p:blipFill>
        <p:spPr bwMode="auto">
          <a:xfrm>
            <a:off x="4572000" y="0"/>
            <a:ext cx="4572000" cy="4282290"/>
          </a:xfrm>
          <a:prstGeom prst="rect">
            <a:avLst/>
          </a:prstGeom>
          <a:noFill/>
        </p:spPr>
      </p:pic>
      <p:pic>
        <p:nvPicPr>
          <p:cNvPr id="2053" name="Picture 5" descr="H:\100OLYMP\P8130938.JPG"/>
          <p:cNvPicPr>
            <a:picLocks noChangeAspect="1" noChangeArrowheads="1"/>
          </p:cNvPicPr>
          <p:nvPr/>
        </p:nvPicPr>
        <p:blipFill>
          <a:blip r:embed="rId5" cstate="print"/>
          <a:srcRect r="-351" b="22957"/>
          <a:stretch>
            <a:fillRect/>
          </a:stretch>
        </p:blipFill>
        <p:spPr bwMode="auto">
          <a:xfrm>
            <a:off x="0" y="3674803"/>
            <a:ext cx="5527360" cy="3183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Организация благоустройства территории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8674" name="Picture 2" descr="E:\отчет 2016\фото 2015\Camera\IMG_20150425_102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3" y="1481138"/>
            <a:ext cx="5639108" cy="317199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512" y="3563084"/>
            <a:ext cx="4392488" cy="329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100OLYMP\P9040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6" cy="4525962"/>
          </a:xfrm>
          <a:prstGeom prst="rect">
            <a:avLst/>
          </a:prstGeom>
          <a:noFill/>
        </p:spPr>
      </p:pic>
      <p:pic>
        <p:nvPicPr>
          <p:cNvPr id="4099" name="Picture 3" descr="H:\100OLYMP\P8180987.JPG"/>
          <p:cNvPicPr>
            <a:picLocks noChangeAspect="1" noChangeArrowheads="1"/>
          </p:cNvPicPr>
          <p:nvPr/>
        </p:nvPicPr>
        <p:blipFill>
          <a:blip r:embed="rId3" cstate="print"/>
          <a:srcRect b="13808"/>
          <a:stretch>
            <a:fillRect/>
          </a:stretch>
        </p:blipFill>
        <p:spPr bwMode="auto">
          <a:xfrm>
            <a:off x="3619453" y="3286100"/>
            <a:ext cx="5524547" cy="3571900"/>
          </a:xfrm>
          <a:prstGeom prst="rect">
            <a:avLst/>
          </a:prstGeom>
          <a:noFill/>
        </p:spPr>
      </p:pic>
      <p:pic>
        <p:nvPicPr>
          <p:cNvPr id="7" name="Picture 2" descr="H:\100OLYMP\P904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09135"/>
            <a:ext cx="4731820" cy="3548865"/>
          </a:xfrm>
          <a:prstGeom prst="rect">
            <a:avLst/>
          </a:prstGeom>
          <a:noFill/>
        </p:spPr>
      </p:pic>
      <p:pic>
        <p:nvPicPr>
          <p:cNvPr id="8" name="Picture 2" descr="H:\100OLYMP\P9031001.JPG"/>
          <p:cNvPicPr>
            <a:picLocks noChangeAspect="1" noChangeArrowheads="1"/>
          </p:cNvPicPr>
          <p:nvPr/>
        </p:nvPicPr>
        <p:blipFill>
          <a:blip r:embed="rId5" cstate="print"/>
          <a:srcRect r="23956" b="17502"/>
          <a:stretch>
            <a:fillRect/>
          </a:stretch>
        </p:blipFill>
        <p:spPr bwMode="auto">
          <a:xfrm>
            <a:off x="5214942" y="0"/>
            <a:ext cx="3929058" cy="3339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7200" dirty="0" smtClean="0">
              <a:latin typeface="+mj-lt"/>
            </a:endParaRPr>
          </a:p>
          <a:p>
            <a:pPr algn="ctr">
              <a:buNone/>
            </a:pPr>
            <a:r>
              <a:rPr lang="ru-RU" sz="7200" dirty="0" smtClean="0">
                <a:latin typeface="+mj-lt"/>
              </a:rPr>
              <a:t>КТО </a:t>
            </a:r>
          </a:p>
          <a:p>
            <a:pPr algn="ctr">
              <a:buNone/>
            </a:pPr>
            <a:r>
              <a:rPr lang="ru-RU" sz="7200" dirty="0" smtClean="0">
                <a:latin typeface="+mj-lt"/>
              </a:rPr>
              <a:t>ВИНОВАТ ?</a:t>
            </a:r>
            <a:endParaRPr lang="ru-RU" sz="7200" dirty="0"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J:\100OLYMP\P4201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7" cy="4525962"/>
          </a:xfrm>
          <a:prstGeom prst="rect">
            <a:avLst/>
          </a:prstGeom>
          <a:noFill/>
        </p:spPr>
      </p:pic>
      <p:pic>
        <p:nvPicPr>
          <p:cNvPr id="1027" name="Picture 3" descr="J:\100OLYMP\P4201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8301" y="2825552"/>
            <a:ext cx="5375699" cy="403244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8400" y="0"/>
            <a:ext cx="5545600" cy="415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13584"/>
            <a:ext cx="499172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arichiha O"/>
          <p:cNvPicPr>
            <a:picLocks noGrp="1"/>
          </p:cNvPicPr>
          <p:nvPr>
            <p:ph idx="1"/>
          </p:nvPr>
        </p:nvPicPr>
        <p:blipFill>
          <a:blip r:embed="rId2"/>
          <a:srcRect r="2885" b="21591"/>
          <a:stretch>
            <a:fillRect/>
          </a:stretch>
        </p:blipFill>
        <p:spPr bwMode="auto">
          <a:xfrm>
            <a:off x="285720" y="0"/>
            <a:ext cx="86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2790" y="3068960"/>
            <a:ext cx="505121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0"/>
            <a:ext cx="4608512" cy="345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3423"/>
            <a:ext cx="4858625" cy="364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268" y="3301107"/>
            <a:ext cx="4741732" cy="355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3461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5"/>
            <a:ext cx="464400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4094" y="0"/>
            <a:ext cx="5399906" cy="405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788024" cy="359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 descr="J:\100OLYMP\P4201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5627177" cy="422108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0775" y="0"/>
            <a:ext cx="4763225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456" y="3184978"/>
            <a:ext cx="4896544" cy="367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81137"/>
            <a:ext cx="8208912" cy="517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отчет 2016\школа -2015\труд.десан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6" cy="4525962"/>
          </a:xfrm>
          <a:prstGeom prst="rect">
            <a:avLst/>
          </a:prstGeom>
          <a:noFill/>
        </p:spPr>
      </p:pic>
      <p:pic>
        <p:nvPicPr>
          <p:cNvPr id="6148" name="Picture 4" descr="E:\отчет 2016\фото 2015\Camera\IMG_20150425_105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527811"/>
            <a:ext cx="5920336" cy="3330189"/>
          </a:xfrm>
          <a:prstGeom prst="rect">
            <a:avLst/>
          </a:prstGeom>
          <a:noFill/>
        </p:spPr>
      </p:pic>
      <p:pic>
        <p:nvPicPr>
          <p:cNvPr id="8" name="Picture 2" descr="E:\отчет 2016\фото 2015\Camera\IMG_20150425_100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036" y="0"/>
            <a:ext cx="5097963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826"/>
          <a:stretch>
            <a:fillRect/>
          </a:stretch>
        </p:blipFill>
        <p:spPr bwMode="auto">
          <a:xfrm>
            <a:off x="-1" y="0"/>
            <a:ext cx="4788025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l="15449" t="7719" r="1007" b="24512"/>
          <a:stretch>
            <a:fillRect/>
          </a:stretch>
        </p:blipFill>
        <p:spPr bwMode="auto">
          <a:xfrm>
            <a:off x="2915816" y="3068960"/>
            <a:ext cx="622818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5" y="0"/>
            <a:ext cx="5143505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495352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071678"/>
          <a:ext cx="8501121" cy="2889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224"/>
                <a:gridCol w="2083011"/>
                <a:gridCol w="1483622"/>
                <a:gridCol w="1534040"/>
                <a:gridCol w="1700224"/>
              </a:tblGrid>
              <a:tr h="1447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всего составлено </a:t>
                      </a: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адм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. протоколов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из них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должностными лицами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Администрации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наложено штрафов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взыскано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направлено средств на содержание комиссий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( субвенция)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65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4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4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latin typeface="Times New Roman"/>
                          <a:ea typeface="Calibri"/>
                          <a:cs typeface="Times New Roman"/>
                        </a:rPr>
                        <a:t>29000</a:t>
                      </a:r>
                      <a:endParaRPr lang="ru-RU" sz="4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latin typeface="Times New Roman"/>
                          <a:ea typeface="Calibri"/>
                          <a:cs typeface="Times New Roman"/>
                        </a:rPr>
                        <a:t>4900</a:t>
                      </a:r>
                      <a:endParaRPr lang="ru-RU" sz="4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latin typeface="Times New Roman"/>
                          <a:ea typeface="Calibri"/>
                          <a:cs typeface="Times New Roman"/>
                        </a:rPr>
                        <a:t>11600</a:t>
                      </a:r>
                      <a:endParaRPr lang="ru-RU" sz="4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Анализ итогов работы Административной комиссии за 2015год</a:t>
            </a:r>
            <a:endParaRPr lang="ru-RU" sz="2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 детской площадки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42493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052735"/>
          <a:ext cx="8532439" cy="5744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046"/>
                <a:gridCol w="2161995"/>
                <a:gridCol w="1717140"/>
                <a:gridCol w="1785258"/>
              </a:tblGrid>
              <a:tr h="90448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Статьи сметы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Запрашиваемые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средства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Вклад инициатора проекта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Общие расходы по проекту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2989">
                <a:tc>
                  <a:txBody>
                    <a:bodyPr/>
                    <a:lstStyle/>
                    <a:p>
                      <a:pPr indent="9017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Планировка территории  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-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22861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+mj-lt"/>
                          <a:ea typeface="Times New Roman"/>
                          <a:cs typeface="Arial"/>
                        </a:rPr>
                        <a:t>22861</a:t>
                      </a:r>
                      <a:endParaRPr lang="ru-RU" sz="20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4484">
                <a:tc>
                  <a:txBody>
                    <a:bodyPr/>
                    <a:lstStyle/>
                    <a:p>
                      <a:pPr indent="9017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Устройство пешеходных дорожек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46 965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223945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270910</a:t>
                      </a:r>
                    </a:p>
                  </a:txBody>
                  <a:tcPr marL="68580" marR="68580" marT="0" marB="0" anchor="ctr"/>
                </a:tc>
              </a:tr>
              <a:tr h="904484">
                <a:tc>
                  <a:txBody>
                    <a:bodyPr/>
                    <a:lstStyle/>
                    <a:p>
                      <a:pPr indent="9017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Устройство панельного ограждения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353 035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353035</a:t>
                      </a:r>
                    </a:p>
                  </a:txBody>
                  <a:tcPr marL="68580" marR="68580" marT="0" marB="0" anchor="ctr"/>
                </a:tc>
              </a:tr>
              <a:tr h="904484">
                <a:tc>
                  <a:txBody>
                    <a:bodyPr/>
                    <a:lstStyle/>
                    <a:p>
                      <a:pPr indent="9017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Приобретение и монтаж игрового комплекса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+mj-lt"/>
                          <a:ea typeface="Times New Roman"/>
                          <a:cs typeface="Times New Roman"/>
                        </a:rPr>
                        <a:t>1 600 000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831740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2 431 740</a:t>
                      </a:r>
                    </a:p>
                  </a:txBody>
                  <a:tcPr marL="68580" marR="68580" marT="0" marB="0" anchor="ctr"/>
                </a:tc>
              </a:tr>
              <a:tr h="904484">
                <a:tc>
                  <a:txBody>
                    <a:bodyPr/>
                    <a:lstStyle/>
                    <a:p>
                      <a:pPr indent="90170"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Благоустройство территории (посадка деревьев)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+mj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261453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261453</a:t>
                      </a:r>
                    </a:p>
                  </a:txBody>
                  <a:tcPr marL="68580" marR="68580" marT="0" marB="0" anchor="ctr"/>
                </a:tc>
              </a:tr>
              <a:tr h="563226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Arial"/>
                        </a:rPr>
                        <a:t>Итого:</a:t>
                      </a:r>
                      <a:endParaRPr lang="ru-RU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2 000 000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+mj-lt"/>
                          <a:ea typeface="Times New Roman"/>
                          <a:cs typeface="Times New Roman"/>
                        </a:rPr>
                        <a:t>1 340 000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j-lt"/>
                          <a:ea typeface="Times New Roman"/>
                          <a:cs typeface="Times New Roman"/>
                        </a:rPr>
                        <a:t>3 340 000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anchor="t"/>
          <a:lstStyle/>
          <a:p>
            <a:pPr algn="ctr"/>
            <a:r>
              <a:rPr lang="ru-RU" dirty="0" smtClean="0"/>
              <a:t>Смета расходов по проекту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260646"/>
          <a:ext cx="9072594" cy="6829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625"/>
                <a:gridCol w="3164969"/>
              </a:tblGrid>
              <a:tr h="632161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Общие расходы по проекту, тыс. рублей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 том числе за счет средств: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3 340,0 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гранта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Times New Roman"/>
                          <a:cs typeface="Times New Roman"/>
                        </a:rPr>
                        <a:t>2 000,0 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местного бюджета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</a:p>
                  </a:txBody>
                  <a:tcPr marL="68580" marR="68580" marT="0" marB="0"/>
                </a:tc>
              </a:tr>
              <a:tr h="632161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обязательного вклада граждан, индивидуальных предпринимателей и юридических лиц - всего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1290,0</a:t>
                      </a:r>
                    </a:p>
                  </a:txBody>
                  <a:tcPr marL="68580" marR="68580" marT="0" marB="0"/>
                </a:tc>
              </a:tr>
              <a:tr h="758593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           из них: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</a:t>
                      </a: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вклад граждан,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тыс. рублей: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261,4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     денежными средствами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104,3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трудовым участием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18,8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техническими средствами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138,3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вклад юридических лиц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, тыс. рублей: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1028,5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    денежными средствами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302,3</a:t>
                      </a:r>
                    </a:p>
                  </a:txBody>
                  <a:tcPr marL="68580" marR="68580" marT="0" marB="0"/>
                </a:tc>
              </a:tr>
              <a:tr h="387987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    техническими средствами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22,8</a:t>
                      </a:r>
                    </a:p>
                  </a:txBody>
                  <a:tcPr marL="68580" marR="68580" marT="0" marB="0"/>
                </a:tc>
              </a:tr>
              <a:tr h="1137889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иное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(указать наименование вида расходов)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Строительство 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детских</a:t>
                      </a:r>
                      <a:r>
                        <a:rPr lang="ru-RU" sz="2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веранд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2 штуки  - 703,4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472518" cy="520488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329246"/>
                <a:gridCol w="3143272"/>
              </a:tblGrid>
              <a:tr h="40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Поголовье КРС, голов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475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1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Поголовье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КРС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расчете на 1000 жителей, голов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168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Поголовье свиней, голов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212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1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Поголовье свиней </a:t>
                      </a:r>
                      <a:endParaRPr lang="ru-RU" sz="2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расчете на 1000 жителей, голов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Поголовье овец и коз, голов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305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1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Поголовье овец и коз </a:t>
                      </a:r>
                      <a:endParaRPr lang="ru-RU" sz="2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расчете на 1000 жителей, голов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108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076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Наименование действующих крестьянских фермерских хозяйств  на территории поселения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И.п.(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кфх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) Конюхова Ю.О.(животноводство 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СПК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« Ясная Поляна» </a:t>
                      </a:r>
                      <a:endParaRPr lang="ru-RU" sz="2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(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растениеводство)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dirty="0" smtClean="0"/>
              <a:t>Количество домовладений -972.  В них числится: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507288" cy="44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0150"/>
                <a:gridCol w="2467138"/>
              </a:tblGrid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Arial"/>
                        </a:rPr>
                        <a:t>Наименование 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мероприятия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Arial"/>
                        </a:rPr>
                        <a:t>Сроки реализации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Arial"/>
                        </a:rPr>
                        <a:t>Подготовительные работы (завоз грунта, планировка территории) 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Апрель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Arial"/>
                        </a:rPr>
                        <a:t>Устройство панельного ограждения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Май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Arial"/>
                        </a:rPr>
                        <a:t>Устройство пешеходных дорожек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Май 2016 г.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Arial"/>
                        </a:rPr>
                        <a:t>Благоустройство территории (посадка деревьев)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Май 2016 г.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Arial"/>
                        </a:rPr>
                        <a:t>Приобретение и монтаж игрового оборудования</a:t>
                      </a: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Июнь 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Arial"/>
                        </a:rPr>
                        <a:t>Строительство летних веранд </a:t>
                      </a: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Июнь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Arial"/>
                        </a:rPr>
                        <a:t>Торжественное открытие площадки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Июль 2016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i="1" dirty="0" smtClean="0"/>
              <a:t>Календарный план проекта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Направление деятельности Совета депутатов</a:t>
            </a:r>
            <a:endParaRPr lang="ru-RU" dirty="0"/>
          </a:p>
        </p:txBody>
      </p:sp>
      <p:pic>
        <p:nvPicPr>
          <p:cNvPr id="6" name="Содержимое 3"/>
          <p:cNvPicPr>
            <a:picLocks/>
          </p:cNvPicPr>
          <p:nvPr/>
        </p:nvPicPr>
        <p:blipFill>
          <a:blip r:embed="rId2" cstate="print"/>
          <a:srcRect t="1471" r="1176" b="54412"/>
          <a:stretch>
            <a:fillRect/>
          </a:stretch>
        </p:blipFill>
        <p:spPr bwMode="auto">
          <a:xfrm>
            <a:off x="0" y="4509120"/>
            <a:ext cx="9036496" cy="216024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Нормотворческая деятельность</a:t>
            </a:r>
          </a:p>
          <a:p>
            <a:r>
              <a:rPr lang="ru-RU" dirty="0" smtClean="0"/>
              <a:t>Решение вопросов местного значения</a:t>
            </a:r>
          </a:p>
          <a:p>
            <a:r>
              <a:rPr lang="ru-RU" dirty="0" smtClean="0"/>
              <a:t>Взаимодействие с органами местного самоуправления, общественными организациями, работа в комиссиях</a:t>
            </a:r>
          </a:p>
          <a:p>
            <a:r>
              <a:rPr lang="ru-RU" dirty="0" smtClean="0"/>
              <a:t>Работа с избирателями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800" b="1" dirty="0" smtClean="0"/>
              <a:t>Проведено  7 заседаний Совета депутатов</a:t>
            </a:r>
          </a:p>
          <a:p>
            <a:pPr algn="ctr"/>
            <a:r>
              <a:rPr lang="ru-RU" sz="4800" b="1" dirty="0" smtClean="0"/>
              <a:t>Рассмотрено 20 вопросов</a:t>
            </a:r>
          </a:p>
          <a:p>
            <a:pPr algn="ctr"/>
            <a:r>
              <a:rPr lang="ru-RU" sz="4800" b="1" dirty="0" smtClean="0"/>
              <a:t>Принято   16   нормативно-правовых актов</a:t>
            </a:r>
          </a:p>
          <a:p>
            <a:pPr lvl="0">
              <a:buClr>
                <a:srgbClr val="D16349"/>
              </a:buClr>
            </a:pPr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Нормотворчество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400" u="sng" dirty="0" smtClean="0"/>
              <a:t>Разработано и принято:</a:t>
            </a:r>
          </a:p>
          <a:p>
            <a:pPr algn="ctr"/>
            <a:r>
              <a:rPr lang="ru-RU" sz="4400" dirty="0" smtClean="0"/>
              <a:t> 16  постановлений, </a:t>
            </a:r>
          </a:p>
          <a:p>
            <a:pPr algn="ctr"/>
            <a:r>
              <a:rPr lang="ru-RU" sz="4400" dirty="0" smtClean="0"/>
              <a:t>54   распоряжения</a:t>
            </a:r>
          </a:p>
          <a:p>
            <a:pPr algn="ctr">
              <a:buNone/>
            </a:pPr>
            <a:r>
              <a:rPr lang="ru-RU" sz="4400" u="sng" dirty="0" smtClean="0"/>
              <a:t>Выдано:</a:t>
            </a:r>
          </a:p>
          <a:p>
            <a:pPr algn="ctr"/>
            <a:r>
              <a:rPr lang="ru-RU" sz="4400" dirty="0" smtClean="0"/>
              <a:t> 28  выписок из похозяйственных книг  </a:t>
            </a:r>
          </a:p>
          <a:p>
            <a:pPr algn="ctr"/>
            <a:r>
              <a:rPr lang="ru-RU" sz="4400" dirty="0" smtClean="0"/>
              <a:t>872 справки </a:t>
            </a:r>
          </a:p>
          <a:p>
            <a:pPr algn="ctr"/>
            <a:endParaRPr lang="ru-RU" sz="44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dirty="0" smtClean="0"/>
              <a:t>Работа с населением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   </a:t>
            </a:r>
            <a:r>
              <a:rPr lang="ru-RU" sz="3200" dirty="0" smtClean="0"/>
              <a:t> В результате инвентаризации сведений об адресах </a:t>
            </a:r>
          </a:p>
          <a:p>
            <a:pPr algn="ctr">
              <a:buNone/>
            </a:pPr>
            <a:r>
              <a:rPr lang="ru-RU" sz="3200" dirty="0" smtClean="0"/>
              <a:t>создано 322 утверждения на внесение изменений в </a:t>
            </a:r>
            <a:r>
              <a:rPr lang="ru-RU" sz="3200" dirty="0" err="1" smtClean="0"/>
              <a:t>ФИАС</a:t>
            </a:r>
            <a:r>
              <a:rPr lang="ru-RU" sz="3200" dirty="0" smtClean="0"/>
              <a:t>, </a:t>
            </a:r>
            <a:r>
              <a:rPr lang="ru-RU" sz="3200" dirty="0" err="1" smtClean="0"/>
              <a:t>в</a:t>
            </a:r>
            <a:r>
              <a:rPr lang="ru-RU" sz="3200" dirty="0" smtClean="0"/>
              <a:t> том числе:</a:t>
            </a:r>
          </a:p>
          <a:p>
            <a:pPr algn="ctr">
              <a:buNone/>
            </a:pPr>
            <a:endParaRPr lang="ru-RU" sz="2400" dirty="0" smtClean="0"/>
          </a:p>
          <a:p>
            <a:r>
              <a:rPr lang="ru-RU" sz="3200" dirty="0" smtClean="0"/>
              <a:t>- на добавление владений, домов и домовладений - 311;</a:t>
            </a:r>
          </a:p>
          <a:p>
            <a:r>
              <a:rPr lang="ru-RU" sz="3200" dirty="0" smtClean="0"/>
              <a:t>- на добавление земельных участков - 11;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ФИАС</a:t>
            </a:r>
            <a:endParaRPr lang="ru-RU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2825" y="5607050"/>
            <a:ext cx="1371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Загнутый угол 19"/>
          <p:cNvSpPr/>
          <p:nvPr/>
        </p:nvSpPr>
        <p:spPr>
          <a:xfrm>
            <a:off x="3714750" y="4643438"/>
            <a:ext cx="4832350" cy="571500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577975" y="188913"/>
            <a:ext cx="7250113" cy="287337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sm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конкурс «Образцовое поселение Алтайского края»</a:t>
            </a:r>
          </a:p>
        </p:txBody>
      </p:sp>
      <p:sp>
        <p:nvSpPr>
          <p:cNvPr id="25" name="Блок-схема: перфолента 24"/>
          <p:cNvSpPr/>
          <p:nvPr/>
        </p:nvSpPr>
        <p:spPr>
          <a:xfrm>
            <a:off x="395536" y="433718"/>
            <a:ext cx="8237897" cy="1584598"/>
          </a:xfrm>
          <a:prstGeom prst="flowChartPunchedTap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rgbClr val="21DFC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600"/>
              </a:lnSpc>
              <a:defRPr/>
            </a:pPr>
            <a:r>
              <a:rPr lang="ru-RU" sz="2400" dirty="0">
                <a:solidFill>
                  <a:schemeClr val="tx1"/>
                </a:solidFill>
              </a:rPr>
              <a:t>2 категория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сельские (городские) поселения с численностью жителей более 1000 человек, не являющиеся административными центрами муниципальных районов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352425" y="2124075"/>
          <a:ext cx="8323262" cy="3789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091"/>
                <a:gridCol w="792112"/>
                <a:gridCol w="3952473"/>
                <a:gridCol w="2168389"/>
                <a:gridCol w="762197"/>
              </a:tblGrid>
              <a:tr h="594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№ п/п/ место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№ заявки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Наименование  заявителя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Территория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Баллы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</a:tr>
              <a:tr h="2560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Бочкаревского сельсовета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Целинный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86,12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6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 Старобелокурихинского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Алтайский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75,21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6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Заветильичевского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Алейский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68,21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35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Северского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Ключевский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66,62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19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5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Леньковского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Благовещенский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66,49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19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Новоцелинного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Ключевский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64,31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6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Новоперуновского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Тальменский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63,02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62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8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Боровского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Алейский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62,01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35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Ларичихинского сельсовета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Тальменский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58,68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11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Администрация Буканского сельсовета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Мамонтовский район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58,32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358509" y="6040131"/>
            <a:ext cx="6735390" cy="6488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rgbClr val="21DFC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По 2 категории поселений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подано и рассмотрено </a:t>
            </a:r>
            <a:r>
              <a:rPr lang="ru-RU" sz="2000" b="1" dirty="0">
                <a:solidFill>
                  <a:srgbClr val="FF0000"/>
                </a:solidFill>
              </a:rPr>
              <a:t>10</a:t>
            </a:r>
            <a:r>
              <a:rPr lang="ru-RU" sz="2000" dirty="0">
                <a:solidFill>
                  <a:schemeClr val="tx1"/>
                </a:solidFill>
              </a:rPr>
              <a:t> заявок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38210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нутый угол 19"/>
          <p:cNvSpPr/>
          <p:nvPr/>
        </p:nvSpPr>
        <p:spPr>
          <a:xfrm>
            <a:off x="3714750" y="4643438"/>
            <a:ext cx="4832350" cy="571500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79388" y="188913"/>
            <a:ext cx="8648700" cy="287337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sm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 категория поселений Алтайского края</a:t>
            </a:r>
          </a:p>
        </p:txBody>
      </p:sp>
      <p:pic>
        <p:nvPicPr>
          <p:cNvPr id="4710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6638" y="46038"/>
            <a:ext cx="1371600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8247" y="1335922"/>
            <a:ext cx="7286676" cy="714380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b="1" dirty="0"/>
              <a:t>Общее количество баллов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57689" y="1345886"/>
            <a:ext cx="1017598" cy="7143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58,7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489" y="601826"/>
            <a:ext cx="7286801" cy="636588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i="1" dirty="0">
                <a:solidFill>
                  <a:schemeClr val="bg1"/>
                </a:solidFill>
              </a:rPr>
              <a:t>Администрация Ларичихинского сельсовета</a:t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Тальменского  района Алтайского края</a:t>
            </a:r>
          </a:p>
        </p:txBody>
      </p:sp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3775" y="4267200"/>
            <a:ext cx="2743200" cy="255905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2775" y="2197100"/>
            <a:ext cx="3140075" cy="2092325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5563" y="2200275"/>
            <a:ext cx="3746500" cy="2493963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25" y="2197100"/>
            <a:ext cx="2676525" cy="289560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 rotWithShape="1">
          <a:blip r:embed="rId7" cstate="print"/>
          <a:srcRect r="9812"/>
          <a:stretch/>
        </p:blipFill>
        <p:spPr bwMode="auto">
          <a:xfrm>
            <a:off x="2673350" y="4714875"/>
            <a:ext cx="3668713" cy="2122488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9" name="Picture 19"/>
          <p:cNvPicPr>
            <a:picLocks noChangeAspect="1" noChangeArrowheads="1"/>
          </p:cNvPicPr>
          <p:nvPr/>
        </p:nvPicPr>
        <p:blipFill rotWithShape="1">
          <a:blip r:embed="rId8" cstate="print"/>
          <a:srcRect t="10283" b="1"/>
          <a:stretch/>
        </p:blipFill>
        <p:spPr bwMode="auto">
          <a:xfrm>
            <a:off x="0" y="4714875"/>
            <a:ext cx="3213100" cy="2143125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4182" y="1345886"/>
            <a:ext cx="7286676" cy="7143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Общее количество баллов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3424" y="611790"/>
            <a:ext cx="7286801" cy="636588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i="1" dirty="0">
                <a:solidFill>
                  <a:schemeClr val="tx1"/>
                </a:solidFill>
              </a:rPr>
              <a:t>Администрация Ларичихинского сельсовета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Тальменского  района Алтайского края</a:t>
            </a:r>
          </a:p>
        </p:txBody>
      </p:sp>
    </p:spTree>
    <p:extLst>
      <p:ext uri="{BB962C8B-B14F-4D97-AF65-F5344CB8AC3E}">
        <p14:creationId xmlns:p14="http://schemas.microsoft.com/office/powerpoint/2010/main" xmlns="" val="12848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нутый угол 19"/>
          <p:cNvSpPr/>
          <p:nvPr/>
        </p:nvSpPr>
        <p:spPr>
          <a:xfrm>
            <a:off x="3714750" y="4643438"/>
            <a:ext cx="4832350" cy="571500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79388" y="188913"/>
            <a:ext cx="8648700" cy="287337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sm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 категория поселений Алтайского края</a:t>
            </a:r>
          </a:p>
        </p:txBody>
      </p:sp>
      <p:pic>
        <p:nvPicPr>
          <p:cNvPr id="4813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6638" y="46038"/>
            <a:ext cx="1371600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8247" y="1335922"/>
            <a:ext cx="7286676" cy="714380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b="1" dirty="0"/>
              <a:t>Общее количество баллов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57689" y="1345886"/>
            <a:ext cx="1017598" cy="7143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58,7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489" y="601826"/>
            <a:ext cx="7286801" cy="636588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i="1" dirty="0">
                <a:solidFill>
                  <a:schemeClr val="bg1"/>
                </a:solidFill>
              </a:rPr>
              <a:t>Администрация Ларичихинского сельсовета</a:t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Тальменского  района Алтайского края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4182" y="1345886"/>
            <a:ext cx="7286676" cy="7143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Общее количество баллов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3424" y="611790"/>
            <a:ext cx="7286801" cy="636588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i="1" dirty="0">
                <a:solidFill>
                  <a:schemeClr val="tx1"/>
                </a:solidFill>
              </a:rPr>
              <a:t>Администрация Ларичихинского сельсовета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Тальменского  района Алтайского края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388" y="2206625"/>
          <a:ext cx="8482012" cy="45783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16139"/>
                <a:gridCol w="1170096"/>
                <a:gridCol w="1095777"/>
              </a:tblGrid>
              <a:tr h="657311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/>
                          <a:cs typeface="Times New Roman"/>
                        </a:rPr>
                        <a:t>Критерии оценки</a:t>
                      </a:r>
                      <a:endParaRPr lang="ru-RU" sz="16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Мах количество баллов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баллов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77268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демографическая ситуация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 баллов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4,67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уровень занятости населения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 баллов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5,59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41525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уровень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развития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реального сектора экономики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 баллов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4,42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41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доступность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социальных услуг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 баллов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13,00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84210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уровень благоустройства поселения, в том числе сохранение историко-культурного наследия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13 баллов</a:t>
                      </a: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11,00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17720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санитарно-эпидемиологическое состояние территории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 баллов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5,00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36302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развитие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инфраструктуры поселения (инженерной, транспортной и т.д.)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 баллов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12,00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06664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наличие утвержденной градостроительной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 балла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48569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организация охраны общественного порядка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балла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1,00</a:t>
                      </a: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84210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уровень вовлечения жителей в социально-экономическое развитие поселения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 балла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2,00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36302"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entury Schoolbook"/>
                          <a:ea typeface="Times New Roman"/>
                          <a:cs typeface="Arial"/>
                        </a:rPr>
                        <a:t>Сумма критериев оценки заявки на участие в конкурсе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 баллов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58,68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4" marR="68584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50000">
                          <a:srgbClr val="CCFFFF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638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собрано -35820 рублей</a:t>
            </a:r>
          </a:p>
          <a:p>
            <a:r>
              <a:rPr lang="ru-RU" sz="2400" dirty="0" smtClean="0"/>
              <a:t>Приняли участие:</a:t>
            </a:r>
          </a:p>
          <a:p>
            <a:r>
              <a:rPr lang="ru-RU" sz="2400" dirty="0" smtClean="0"/>
              <a:t>ООО Алтай-Форест» -10 тыс. руб., рабочие предприятия -18, 3 тыс. руб.</a:t>
            </a:r>
          </a:p>
          <a:p>
            <a:r>
              <a:rPr lang="ru-RU" sz="2400" dirty="0" smtClean="0"/>
              <a:t>Ларичихинская школа провела благотворительную ярмарку –было собрано 4850 руб.</a:t>
            </a:r>
          </a:p>
          <a:p>
            <a:r>
              <a:rPr lang="ru-RU" sz="2400" dirty="0" smtClean="0"/>
              <a:t>Работники бюджетной сферы (больница, </a:t>
            </a:r>
            <a:r>
              <a:rPr lang="ru-RU" sz="2400" dirty="0" err="1" smtClean="0"/>
              <a:t>ДШИ</a:t>
            </a:r>
            <a:r>
              <a:rPr lang="ru-RU" sz="2400" dirty="0" smtClean="0"/>
              <a:t>, </a:t>
            </a:r>
            <a:r>
              <a:rPr lang="ru-RU" sz="2400" dirty="0" err="1" smtClean="0"/>
              <a:t>д\с</a:t>
            </a:r>
            <a:r>
              <a:rPr lang="ru-RU" sz="2400" dirty="0" smtClean="0"/>
              <a:t>, администрация) -2170 руб.</a:t>
            </a:r>
          </a:p>
          <a:p>
            <a:r>
              <a:rPr lang="ru-RU" sz="2400" dirty="0" smtClean="0"/>
              <a:t>Из предпринимателей   ИМ </a:t>
            </a:r>
            <a:r>
              <a:rPr lang="ru-RU" sz="2400" dirty="0" err="1" smtClean="0"/>
              <a:t>Мудрова</a:t>
            </a:r>
            <a:r>
              <a:rPr lang="ru-RU" sz="2400" dirty="0" smtClean="0"/>
              <a:t> Л.А. – 500 руб.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Спасибо всем кто остался не равнодушен!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dirty="0" smtClean="0"/>
              <a:t>Марафон</a:t>
            </a:r>
            <a:br>
              <a:rPr lang="ru-RU" dirty="0" smtClean="0"/>
            </a:br>
            <a:r>
              <a:rPr lang="ru-RU" dirty="0" smtClean="0"/>
              <a:t> «Поддержим ребенка»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Совершение нотариальных действий: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Демография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388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6768"/>
                <a:gridCol w="2592288"/>
                <a:gridCol w="1810544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01.01.2016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01.01.2006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Calibri"/>
                          <a:cs typeface="Times New Roman"/>
                        </a:rPr>
                        <a:t>Ларичиха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200" dirty="0">
                          <a:latin typeface="Times New Roman"/>
                          <a:ea typeface="Calibri"/>
                          <a:cs typeface="Times New Roman"/>
                        </a:rPr>
                        <a:t>2286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Calibri"/>
                          <a:cs typeface="Times New Roman"/>
                        </a:rPr>
                        <a:t>2227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Calibri"/>
                          <a:cs typeface="Times New Roman"/>
                        </a:rPr>
                        <a:t>Шипицино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208</a:t>
                      </a:r>
                      <a:endParaRPr lang="ru-RU" sz="3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Calibri"/>
                          <a:cs typeface="Times New Roman"/>
                        </a:rPr>
                        <a:t>310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Calibri"/>
                          <a:cs typeface="Times New Roman"/>
                        </a:rPr>
                        <a:t>Сандалово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163</a:t>
                      </a:r>
                      <a:endParaRPr lang="ru-RU" sz="3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Calibri"/>
                          <a:cs typeface="Times New Roman"/>
                        </a:rPr>
                        <a:t>251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Calibri"/>
                          <a:cs typeface="Times New Roman"/>
                        </a:rPr>
                        <a:t>Новая Заря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3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Calibri"/>
                          <a:cs typeface="Times New Roman"/>
                        </a:rPr>
                        <a:t>Рямы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3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Calibri"/>
                          <a:cs typeface="Times New Roman"/>
                        </a:rPr>
                        <a:t>Круглое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3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rot="5400000">
            <a:off x="5857884" y="2857496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6108711" y="3392487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6251587" y="4035429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6536545" y="5107793"/>
            <a:ext cx="35798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5400000">
            <a:off x="6323025" y="4536289"/>
            <a:ext cx="35639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4857752" y="228599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147248" cy="489999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600" b="1" dirty="0" smtClean="0"/>
              <a:t>По итогам 2015 на воинском учёте состоят 660  чел:</a:t>
            </a: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В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2015 году призваны в ряды РА 6  человек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Ведение первичного воинского учета: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979712" y="2348880"/>
          <a:ext cx="5640288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457225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543956" cy="52338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Филиал краевого автономного учреждения «Многофункциональный центр предоставления государственных и муниципальных услуг Алтайского края» по </a:t>
            </a:r>
            <a:r>
              <a:rPr lang="ru-RU" dirty="0" err="1" smtClean="0"/>
              <a:t>Тальменскому</a:t>
            </a:r>
            <a:r>
              <a:rPr lang="ru-RU" dirty="0" smtClean="0"/>
              <a:t> району</a:t>
            </a:r>
          </a:p>
          <a:p>
            <a:pPr algn="ctr">
              <a:buNone/>
            </a:pPr>
            <a:r>
              <a:rPr lang="ru-RU" dirty="0" smtClean="0"/>
              <a:t>Территориальное обособленное структурное подразделение с. Ларичиха</a:t>
            </a:r>
          </a:p>
          <a:p>
            <a:pPr algn="ctr">
              <a:buNone/>
            </a:pPr>
            <a:r>
              <a:rPr lang="ru-RU" b="1" dirty="0" smtClean="0"/>
              <a:t>Режим работы:</a:t>
            </a:r>
          </a:p>
          <a:p>
            <a:pPr algn="ctr">
              <a:buNone/>
            </a:pPr>
            <a:r>
              <a:rPr lang="ru-RU" b="1" dirty="0" smtClean="0"/>
              <a:t> пн., вт., ср.  с 13-00 до 16-00 часов.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4800" b="1" i="1" dirty="0" smtClean="0">
                <a:solidFill>
                  <a:srgbClr val="FF0000"/>
                </a:solidFill>
                <a:latin typeface="Arial Black" pitchFamily="34" charset="0"/>
              </a:rPr>
              <a:t>ОКАЗАНО -164 УСЛУГИ</a:t>
            </a:r>
            <a:endParaRPr lang="ru-RU" sz="4800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МФЦ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208092"/>
          <a:ext cx="8676456" cy="552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186"/>
                <a:gridCol w="5581431"/>
                <a:gridCol w="807839"/>
              </a:tblGrid>
              <a:tr h="1256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Наименование органа, предоставляющего государственную (муниципальную) услугу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Наименование услуги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Срок исполнения (календарных дней)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137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Управление Федеральной миграционной службы по Алтайскому краю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1. Выдача (замена) паспортов гражданина Российской Федерации, удостоверяющих личность гражданина Российской Федерации на территории Российской Федерации: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получение паспорта гражданина Российской Федерации в случае достижения 14-летнего возраста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изменения фамилии, имени, отчества, сведений о дате и месте рождения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достижения возраста 20 или 45 лет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изменения пола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изменения внешности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обнаружения неточности или ошибочности произведенных записей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непригодности для дальнейшего использования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000" dirty="0" smtClean="0"/>
              <a:t>Перечень государственных и муниципальных услуг,</a:t>
            </a:r>
            <a:br>
              <a:rPr lang="ru-RU" sz="2000" dirty="0" smtClean="0"/>
            </a:br>
            <a:r>
              <a:rPr lang="ru-RU" sz="2000" dirty="0" smtClean="0"/>
              <a:t>Предоставляемых на базе территориально обособленных структурных подразделений </a:t>
            </a:r>
            <a:r>
              <a:rPr lang="ru-RU" sz="2000" dirty="0" err="1" smtClean="0"/>
              <a:t>КАУ</a:t>
            </a:r>
            <a:r>
              <a:rPr lang="ru-RU" sz="2000" dirty="0" smtClean="0"/>
              <a:t> «</a:t>
            </a:r>
            <a:r>
              <a:rPr lang="ru-RU" sz="2000" dirty="0" err="1" smtClean="0"/>
              <a:t>МФЦ</a:t>
            </a:r>
            <a:r>
              <a:rPr lang="ru-RU" sz="2000" dirty="0" smtClean="0"/>
              <a:t> Алтайского края»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5" y="188637"/>
          <a:ext cx="8496943" cy="640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277"/>
                <a:gridCol w="6425594"/>
                <a:gridCol w="648072"/>
              </a:tblGrid>
              <a:tr h="232641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Главное управление Алтайского края по труду и социальной защите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1. Назначение и выплата ежемесячного пособия на ребенка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2. Предоставление мер социальной поддержки многодетным семьям для подготовки детей к школе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3. Назначение и выплата субсидии на оплату жилого помещения и коммунальных услуг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4. Предоставление мер социальной поддержки при рождении одновременно троих и более детей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5. Назначение и выплата единовременного пособия при рождении ребенка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232641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6. Назначение и выплата ежемесячного пособия по уходу за ребенком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7. Назначение и выплата ежемесячной денежной выплаты труженикам тыла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8. Назначение и выплата ежемесячной денежной выплаты ветеранам труда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9. Назначение и выплата ежемесячной денежной выплаты жертвам политических репрессий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611176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10. Назначение и выплата компенсации расходов на оплату жилого помещения и коммунальных услуг отдельным категориям граждан в Алтайском крае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98971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11. Назначение и выплата компенсации расходов на оплату жилого помещения, отопления и освещения педагогическим работникам, работающим в краевых и муниципальных образовательных учреждениях и проживающим в сельской местности, рабочих поселках (поселках городского типа) Алтайского края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12. Предоставление материнского (семейного) капитала в Алтайском крае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611176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13. Назначение и выплата ежемесячной денежной выплаты при рождении (усыновлении) третьего ребенка или последующих детей до достижения ребенком возраста трех лет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356102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14. Присвоение статуса «Дети войны»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Перспективные планы </a:t>
            </a:r>
            <a:br>
              <a:rPr lang="ru-RU" dirty="0" smtClean="0"/>
            </a:br>
            <a:r>
              <a:rPr lang="ru-RU" dirty="0" smtClean="0"/>
              <a:t>на 2016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algn="ctr">
              <a:lnSpc>
                <a:spcPct val="200000"/>
              </a:lnSpc>
              <a:buNone/>
            </a:pP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dirty="0"/>
          </a:p>
        </p:txBody>
      </p:sp>
      <p:pic>
        <p:nvPicPr>
          <p:cNvPr id="4" name="Picture 5" descr="\\150.150.150.1\обменник\ОБЩАЯ ПАПКА\ФОТО\Salym\IMG_235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18433"/>
          <a:stretch>
            <a:fillRect/>
          </a:stretch>
        </p:blipFill>
        <p:spPr bwMode="auto">
          <a:xfrm>
            <a:off x="1979712" y="2204864"/>
            <a:ext cx="5281542" cy="323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Численность населения по состоянию на 01.01.2016 года составила 2813 чел.</a:t>
            </a:r>
            <a:endParaRPr lang="ru-RU" sz="36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39552" y="1700808"/>
          <a:ext cx="8147248" cy="430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505</TotalTime>
  <Words>2125</Words>
  <Application>Microsoft Office PowerPoint</Application>
  <PresentationFormat>Экран (4:3)</PresentationFormat>
  <Paragraphs>534</Paragraphs>
  <Slides>85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Открытая</vt:lpstr>
      <vt:lpstr> Открытая сессия Совета депутатов Ларичихинского сельсовета</vt:lpstr>
      <vt:lpstr>Регламент </vt:lpstr>
      <vt:lpstr>Слайд 3</vt:lpstr>
      <vt:lpstr>Структура администрации  </vt:lpstr>
      <vt:lpstr>Информация о поселении</vt:lpstr>
      <vt:lpstr>Слайд 6</vt:lpstr>
      <vt:lpstr>Количество домовладений -972.  В них числится: </vt:lpstr>
      <vt:lpstr>Демография</vt:lpstr>
      <vt:lpstr>Численность населения по состоянию на 01.01.2016 года составила 2813 чел.</vt:lpstr>
      <vt:lpstr>Движение населения</vt:lpstr>
      <vt:lpstr>Занятость в отраслях</vt:lpstr>
      <vt:lpstr> 2015 год –год 70-летия Победы  советского народа  в Великой Отечественной войне </vt:lpstr>
      <vt:lpstr>Вручение памятных медалей «70 лет Победы в Великой Отечественной войне 1941-1945 г.г.».</vt:lpstr>
      <vt:lpstr>Слайд 14</vt:lpstr>
      <vt:lpstr>Слайд 15</vt:lpstr>
      <vt:lpstr>Митинг у памятника воинам-односельчанам</vt:lpstr>
      <vt:lpstr>Слайд 17</vt:lpstr>
      <vt:lpstr>Бессмертный полк</vt:lpstr>
      <vt:lpstr>Слайд 19</vt:lpstr>
      <vt:lpstr>Слайд 20</vt:lpstr>
      <vt:lpstr>Посадка саженцев деревьев  «Лес Победы»     Аллея ветеранов</vt:lpstr>
      <vt:lpstr>Слайд 22</vt:lpstr>
      <vt:lpstr>Слайд 23</vt:lpstr>
      <vt:lpstr>Экологический субботник «Зеленая Россия»</vt:lpstr>
      <vt:lpstr>Бюджет 2015</vt:lpstr>
      <vt:lpstr>Структура доходов</vt:lpstr>
      <vt:lpstr>Собственные доходы</vt:lpstr>
      <vt:lpstr>Собственные доходы</vt:lpstr>
      <vt:lpstr>Безвозмездные поступления</vt:lpstr>
      <vt:lpstr>Безвозмездные поступления </vt:lpstr>
      <vt:lpstr>Основные статьи расхода бюджета поселения</vt:lpstr>
      <vt:lpstr>Дорожная деятельность</vt:lpstr>
      <vt:lpstr>Содержание дорог</vt:lpstr>
      <vt:lpstr>МУНИЦИПАЛЬНОЕ  ИМУЩЕСТВО </vt:lpstr>
      <vt:lpstr>Газификация</vt:lpstr>
      <vt:lpstr>Организация водоснабжения</vt:lpstr>
      <vt:lpstr>Обеспечение жилыми помещениями  ФЦП  «Устойчивое развитие сельских территорий на 2014-2017 г и на период до 2020 г.» </vt:lpstr>
      <vt:lpstr>Участие в предупреждении  ликвидации чрезвычайных ситуаций</vt:lpstr>
      <vt:lpstr>Слайд 39</vt:lpstr>
      <vt:lpstr>Создание условий для организации досуга и культурная жизнь  поселения </vt:lpstr>
      <vt:lpstr>Слайд 41</vt:lpstr>
      <vt:lpstr>Слайд 42</vt:lpstr>
      <vt:lpstr>Дополнительное образование ДШИ</vt:lpstr>
      <vt:lpstr>Слайд 44</vt:lpstr>
      <vt:lpstr>Слайд 45</vt:lpstr>
      <vt:lpstr>Физкультура и спорт</vt:lpstr>
      <vt:lpstr>Слайд 47</vt:lpstr>
      <vt:lpstr>Образование</vt:lpstr>
      <vt:lpstr>Образование</vt:lpstr>
      <vt:lpstr>Слайд 50</vt:lpstr>
      <vt:lpstr>Слайд 51</vt:lpstr>
      <vt:lpstr>Слайд 52</vt:lpstr>
      <vt:lpstr>Дошкольное образование</vt:lpstr>
      <vt:lpstr>Слайд 54</vt:lpstr>
      <vt:lpstr>Слайд 55</vt:lpstr>
      <vt:lpstr>Организация благоустройства территории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Анализ итогов работы Административной комиссии за 2015год</vt:lpstr>
      <vt:lpstr>Проект детской площадки</vt:lpstr>
      <vt:lpstr>Смета расходов по проекту</vt:lpstr>
      <vt:lpstr>Слайд 69</vt:lpstr>
      <vt:lpstr>Календарный план проекта</vt:lpstr>
      <vt:lpstr>Направление деятельности Совета депутатов</vt:lpstr>
      <vt:lpstr>Нормотворчество</vt:lpstr>
      <vt:lpstr>Работа с населением </vt:lpstr>
      <vt:lpstr>ФИАС</vt:lpstr>
      <vt:lpstr>Слайд 75</vt:lpstr>
      <vt:lpstr>Слайд 76</vt:lpstr>
      <vt:lpstr>Слайд 77</vt:lpstr>
      <vt:lpstr>Марафон  «Поддержим ребенка»  </vt:lpstr>
      <vt:lpstr>Совершение нотариальных действий:</vt:lpstr>
      <vt:lpstr>Ведение первичного воинского учета:</vt:lpstr>
      <vt:lpstr>МФЦ</vt:lpstr>
      <vt:lpstr>Перечень государственных и муниципальных услуг, Предоставляемых на базе территориально обособленных структурных подразделений КАУ «МФЦ Алтайского края» </vt:lpstr>
      <vt:lpstr>Слайд 83</vt:lpstr>
      <vt:lpstr>Перспективные планы  на 2016 год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Открытая сессия Совета депутатов Ларичихинского сельсовета</dc:title>
  <dc:creator>2011</dc:creator>
  <cp:lastModifiedBy>Admin</cp:lastModifiedBy>
  <cp:revision>55</cp:revision>
  <dcterms:created xsi:type="dcterms:W3CDTF">2016-02-22T15:59:19Z</dcterms:created>
  <dcterms:modified xsi:type="dcterms:W3CDTF">2016-02-26T09:39:30Z</dcterms:modified>
</cp:coreProperties>
</file>